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8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6C14"/>
    <a:srgbClr val="205A53"/>
    <a:srgbClr val="677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E4B8C-4C33-48D2-A941-F03FE169973A}" v="24" dt="2022-03-31T09:24:21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80" d="100"/>
          <a:sy n="80" d="100"/>
        </p:scale>
        <p:origin x="19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erick Read" userId="8c20ca08efcf2aae" providerId="LiveId" clId="{E19E4B8C-4C33-48D2-A941-F03FE169973A}"/>
    <pc:docChg chg="undo custSel modSld">
      <pc:chgData name="Roderick Read" userId="8c20ca08efcf2aae" providerId="LiveId" clId="{E19E4B8C-4C33-48D2-A941-F03FE169973A}" dt="2022-03-31T09:25:07.240" v="1635" actId="14100"/>
      <pc:docMkLst>
        <pc:docMk/>
      </pc:docMkLst>
      <pc:sldChg chg="addSp delSp modSp mod">
        <pc:chgData name="Roderick Read" userId="8c20ca08efcf2aae" providerId="LiveId" clId="{E19E4B8C-4C33-48D2-A941-F03FE169973A}" dt="2022-03-31T09:25:07.240" v="1635" actId="14100"/>
        <pc:sldMkLst>
          <pc:docMk/>
          <pc:sldMk cId="3351308422" sldId="265"/>
        </pc:sldMkLst>
        <pc:spChg chg="mod">
          <ac:chgData name="Roderick Read" userId="8c20ca08efcf2aae" providerId="LiveId" clId="{E19E4B8C-4C33-48D2-A941-F03FE169973A}" dt="2022-03-31T08:34:18.664" v="929" actId="1076"/>
          <ac:spMkLst>
            <pc:docMk/>
            <pc:sldMk cId="3351308422" sldId="265"/>
            <ac:spMk id="11" creationId="{BE97F7A1-9688-49E6-B63E-6DD5E9CEFDEE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12" creationId="{B30DFEB2-13F3-4DD7-897E-D1CF1F088EB5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14" creationId="{61863063-8A7B-48AA-A155-1139BED4DD1E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16" creationId="{4D278A6E-6309-47C8-8614-D906715E627A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18" creationId="{84951B3B-FE76-414A-AB76-97B48DF230E8}"/>
          </ac:spMkLst>
        </pc:spChg>
        <pc:spChg chg="mod">
          <ac:chgData name="Roderick Read" userId="8c20ca08efcf2aae" providerId="LiveId" clId="{E19E4B8C-4C33-48D2-A941-F03FE169973A}" dt="2022-03-31T08:36:08.814" v="941" actId="1076"/>
          <ac:spMkLst>
            <pc:docMk/>
            <pc:sldMk cId="3351308422" sldId="265"/>
            <ac:spMk id="19" creationId="{BC2A0A6C-1E21-47FD-BAF1-C406082C71EC}"/>
          </ac:spMkLst>
        </pc:spChg>
        <pc:spChg chg="mod">
          <ac:chgData name="Roderick Read" userId="8c20ca08efcf2aae" providerId="LiveId" clId="{E19E4B8C-4C33-48D2-A941-F03FE169973A}" dt="2022-03-31T09:09:19.321" v="1389" actId="1037"/>
          <ac:spMkLst>
            <pc:docMk/>
            <pc:sldMk cId="3351308422" sldId="265"/>
            <ac:spMk id="21" creationId="{576AF11F-A328-42EB-B260-34A31A4ECDC3}"/>
          </ac:spMkLst>
        </pc:spChg>
        <pc:spChg chg="mod">
          <ac:chgData name="Roderick Read" userId="8c20ca08efcf2aae" providerId="LiveId" clId="{E19E4B8C-4C33-48D2-A941-F03FE169973A}" dt="2022-03-31T09:09:29.021" v="1397" actId="1037"/>
          <ac:spMkLst>
            <pc:docMk/>
            <pc:sldMk cId="3351308422" sldId="265"/>
            <ac:spMk id="23" creationId="{BF120379-D32B-47FE-99B9-88C9C4514A99}"/>
          </ac:spMkLst>
        </pc:spChg>
        <pc:spChg chg="mod">
          <ac:chgData name="Roderick Read" userId="8c20ca08efcf2aae" providerId="LiveId" clId="{E19E4B8C-4C33-48D2-A941-F03FE169973A}" dt="2022-03-31T09:09:11.201" v="1383" actId="1037"/>
          <ac:spMkLst>
            <pc:docMk/>
            <pc:sldMk cId="3351308422" sldId="265"/>
            <ac:spMk id="25" creationId="{B1CAD819-4875-439F-B73C-5298E87CAEF1}"/>
          </ac:spMkLst>
        </pc:spChg>
        <pc:spChg chg="mod">
          <ac:chgData name="Roderick Read" userId="8c20ca08efcf2aae" providerId="LiveId" clId="{E19E4B8C-4C33-48D2-A941-F03FE169973A}" dt="2022-03-31T09:09:11.201" v="1383" actId="1037"/>
          <ac:spMkLst>
            <pc:docMk/>
            <pc:sldMk cId="3351308422" sldId="265"/>
            <ac:spMk id="27" creationId="{C827290A-D891-4DB7-8127-A3D959F82878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28" creationId="{C75C748F-3029-4DEC-89F8-9713668617F3}"/>
          </ac:spMkLst>
        </pc:spChg>
        <pc:spChg chg="mod">
          <ac:chgData name="Roderick Read" userId="8c20ca08efcf2aae" providerId="LiveId" clId="{E19E4B8C-4C33-48D2-A941-F03FE169973A}" dt="2022-03-31T09:10:30.988" v="1407" actId="14100"/>
          <ac:spMkLst>
            <pc:docMk/>
            <pc:sldMk cId="3351308422" sldId="265"/>
            <ac:spMk id="30" creationId="{433F509E-5F0A-49A3-A2DD-CCC51A5B2D84}"/>
          </ac:spMkLst>
        </pc:spChg>
        <pc:spChg chg="mod">
          <ac:chgData name="Roderick Read" userId="8c20ca08efcf2aae" providerId="LiveId" clId="{E19E4B8C-4C33-48D2-A941-F03FE169973A}" dt="2022-03-31T09:10:35.632" v="1411" actId="1035"/>
          <ac:spMkLst>
            <pc:docMk/>
            <pc:sldMk cId="3351308422" sldId="265"/>
            <ac:spMk id="32" creationId="{1815AEA8-F195-4395-8554-AC3D15F603EB}"/>
          </ac:spMkLst>
        </pc:spChg>
        <pc:spChg chg="mod">
          <ac:chgData name="Roderick Read" userId="8c20ca08efcf2aae" providerId="LiveId" clId="{E19E4B8C-4C33-48D2-A941-F03FE169973A}" dt="2022-03-31T09:10:37.536" v="1415" actId="1035"/>
          <ac:spMkLst>
            <pc:docMk/>
            <pc:sldMk cId="3351308422" sldId="265"/>
            <ac:spMk id="34" creationId="{9B305669-6572-496A-8EC0-DCE4C5745AB4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35" creationId="{14A30094-65A6-4796-9538-DF04D74BA0CD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37" creationId="{3BA75F7E-5CDA-42AF-A457-6987D906153A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39" creationId="{E4BDD391-2336-468F-A715-998B94A002B6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41" creationId="{D21AFE30-CD36-4C2F-8B3A-9639FB07B063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43" creationId="{6C4B25F3-A1E5-4823-8EF3-DBBDB8EDEDAD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45" creationId="{5247BFC5-41CD-45BF-9A2B-19FDD31266FC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47" creationId="{07145855-3AC2-46BB-8772-67BFBAB34A0F}"/>
          </ac:spMkLst>
        </pc:spChg>
        <pc:spChg chg="mod">
          <ac:chgData name="Roderick Read" userId="8c20ca08efcf2aae" providerId="LiveId" clId="{E19E4B8C-4C33-48D2-A941-F03FE169973A}" dt="2022-03-31T09:11:21.245" v="1440" actId="1038"/>
          <ac:spMkLst>
            <pc:docMk/>
            <pc:sldMk cId="3351308422" sldId="265"/>
            <ac:spMk id="49" creationId="{5C5403DF-9DD0-4620-860D-2618E328E9AA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51" creationId="{E9CFEB06-2B2D-4D4B-85F6-3B561EB13E4F}"/>
          </ac:spMkLst>
        </pc:spChg>
        <pc:spChg chg="mod">
          <ac:chgData name="Roderick Read" userId="8c20ca08efcf2aae" providerId="LiveId" clId="{E19E4B8C-4C33-48D2-A941-F03FE169973A}" dt="2022-03-31T09:15:11.617" v="1540" actId="1076"/>
          <ac:spMkLst>
            <pc:docMk/>
            <pc:sldMk cId="3351308422" sldId="265"/>
            <ac:spMk id="53" creationId="{E3BF1D08-B47A-46E4-8F9C-83421A401CA5}"/>
          </ac:spMkLst>
        </pc:spChg>
        <pc:spChg chg="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55" creationId="{47264963-1D7E-4404-927D-B70997334663}"/>
          </ac:spMkLst>
        </pc:spChg>
        <pc:spChg chg="mod">
          <ac:chgData name="Roderick Read" userId="8c20ca08efcf2aae" providerId="LiveId" clId="{E19E4B8C-4C33-48D2-A941-F03FE169973A}" dt="2022-03-31T09:11:21.245" v="1440" actId="1038"/>
          <ac:spMkLst>
            <pc:docMk/>
            <pc:sldMk cId="3351308422" sldId="265"/>
            <ac:spMk id="57" creationId="{F03BA05C-58E7-4198-938F-3E030B206C20}"/>
          </ac:spMkLst>
        </pc:spChg>
        <pc:spChg chg="mod">
          <ac:chgData name="Roderick Read" userId="8c20ca08efcf2aae" providerId="LiveId" clId="{E19E4B8C-4C33-48D2-A941-F03FE169973A}" dt="2022-03-31T09:13:31.977" v="1488" actId="14100"/>
          <ac:spMkLst>
            <pc:docMk/>
            <pc:sldMk cId="3351308422" sldId="265"/>
            <ac:spMk id="58" creationId="{C32FE94D-4F4F-4661-9D45-35942D4A8B30}"/>
          </ac:spMkLst>
        </pc:spChg>
        <pc:spChg chg="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60" creationId="{63B990A3-6399-4F19-B1FC-F1C007A01A70}"/>
          </ac:spMkLst>
        </pc:spChg>
        <pc:spChg chg="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62" creationId="{4FC84B84-2CA0-4079-BE95-A08EAC8D0A0A}"/>
          </ac:spMkLst>
        </pc:spChg>
        <pc:spChg chg="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64" creationId="{C9C302EC-5F66-4729-BDE9-2B61525CFF0B}"/>
          </ac:spMkLst>
        </pc:spChg>
        <pc:spChg chg="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66" creationId="{F09C84DD-501D-4699-B127-613D225AD5D1}"/>
          </ac:spMkLst>
        </pc:spChg>
        <pc:spChg chg="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68" creationId="{5E02B3AC-3B16-4187-A353-2F7CAEA86888}"/>
          </ac:spMkLst>
        </pc:spChg>
        <pc:spChg chg="mod">
          <ac:chgData name="Roderick Read" userId="8c20ca08efcf2aae" providerId="LiveId" clId="{E19E4B8C-4C33-48D2-A941-F03FE169973A}" dt="2022-03-31T09:18:07.306" v="1549" actId="1076"/>
          <ac:spMkLst>
            <pc:docMk/>
            <pc:sldMk cId="3351308422" sldId="265"/>
            <ac:spMk id="69" creationId="{4C927385-6E61-41DF-A796-E67CFDE9B756}"/>
          </ac:spMkLst>
        </pc:spChg>
        <pc:spChg chg="mod">
          <ac:chgData name="Roderick Read" userId="8c20ca08efcf2aae" providerId="LiveId" clId="{E19E4B8C-4C33-48D2-A941-F03FE169973A}" dt="2022-03-31T08:50:35.341" v="1065" actId="14100"/>
          <ac:spMkLst>
            <pc:docMk/>
            <pc:sldMk cId="3351308422" sldId="265"/>
            <ac:spMk id="71" creationId="{71EFF26C-177E-4131-86E2-9ED3E429D23D}"/>
          </ac:spMkLst>
        </pc:spChg>
        <pc:spChg chg="mod">
          <ac:chgData name="Roderick Read" userId="8c20ca08efcf2aae" providerId="LiveId" clId="{E19E4B8C-4C33-48D2-A941-F03FE169973A}" dt="2022-03-31T08:50:32.134" v="1064" actId="14100"/>
          <ac:spMkLst>
            <pc:docMk/>
            <pc:sldMk cId="3351308422" sldId="265"/>
            <ac:spMk id="73" creationId="{60B6AFF2-0D8B-46C5-A3FA-04EFA8D9B8EB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75" creationId="{FAB99B31-C4E2-4167-AF2B-DD0505DE6FCA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77" creationId="{A23D2FB3-95D1-4AE5-8F6E-D2A5A0136A7A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79" creationId="{FC78C984-C305-4812-9483-F93567F71AC9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81" creationId="{A5319F72-09FF-4541-8251-085194523FD1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83" creationId="{82EA691B-FF0F-4D82-B443-5CB7C64A669B}"/>
          </ac:spMkLst>
        </pc:spChg>
        <pc:spChg chg="mod">
          <ac:chgData name="Roderick Read" userId="8c20ca08efcf2aae" providerId="LiveId" clId="{E19E4B8C-4C33-48D2-A941-F03FE169973A}" dt="2022-03-31T08:33:50.210" v="895" actId="1076"/>
          <ac:spMkLst>
            <pc:docMk/>
            <pc:sldMk cId="3351308422" sldId="265"/>
            <ac:spMk id="85" creationId="{3842BE41-4A71-4AC0-9672-233D75A64ED0}"/>
          </ac:spMkLst>
        </pc:spChg>
        <pc:spChg chg="mod">
          <ac:chgData name="Roderick Read" userId="8c20ca08efcf2aae" providerId="LiveId" clId="{E19E4B8C-4C33-48D2-A941-F03FE169973A}" dt="2022-03-31T09:25:07.240" v="1635" actId="14100"/>
          <ac:spMkLst>
            <pc:docMk/>
            <pc:sldMk cId="3351308422" sldId="265"/>
            <ac:spMk id="87" creationId="{D70C6B8A-A5F5-4466-8E13-42850555AA5B}"/>
          </ac:spMkLst>
        </pc:spChg>
        <pc:spChg chg="mod">
          <ac:chgData name="Roderick Read" userId="8c20ca08efcf2aae" providerId="LiveId" clId="{E19E4B8C-4C33-48D2-A941-F03FE169973A}" dt="2022-03-31T08:33:50.210" v="895" actId="1076"/>
          <ac:spMkLst>
            <pc:docMk/>
            <pc:sldMk cId="3351308422" sldId="265"/>
            <ac:spMk id="89" creationId="{4405E466-5BB3-4AAD-A342-7E87A8B94EA1}"/>
          </ac:spMkLst>
        </pc:spChg>
        <pc:spChg chg="mod">
          <ac:chgData name="Roderick Read" userId="8c20ca08efcf2aae" providerId="LiveId" clId="{E19E4B8C-4C33-48D2-A941-F03FE169973A}" dt="2022-03-31T09:18:07.306" v="1549" actId="1076"/>
          <ac:spMkLst>
            <pc:docMk/>
            <pc:sldMk cId="3351308422" sldId="265"/>
            <ac:spMk id="90" creationId="{0884EB85-A5F6-4C84-BC3E-330A85289151}"/>
          </ac:spMkLst>
        </pc:spChg>
        <pc:spChg chg="mod">
          <ac:chgData name="Roderick Read" userId="8c20ca08efcf2aae" providerId="LiveId" clId="{E19E4B8C-4C33-48D2-A941-F03FE169973A}" dt="2022-03-31T08:50:19.670" v="1063" actId="14100"/>
          <ac:spMkLst>
            <pc:docMk/>
            <pc:sldMk cId="3351308422" sldId="265"/>
            <ac:spMk id="92" creationId="{69153600-19C6-40C4-A197-E52F666B1FCF}"/>
          </ac:spMkLst>
        </pc:spChg>
        <pc:spChg chg="mod">
          <ac:chgData name="Roderick Read" userId="8c20ca08efcf2aae" providerId="LiveId" clId="{E19E4B8C-4C33-48D2-A941-F03FE169973A}" dt="2022-03-31T08:39:43.260" v="1001" actId="554"/>
          <ac:spMkLst>
            <pc:docMk/>
            <pc:sldMk cId="3351308422" sldId="265"/>
            <ac:spMk id="94" creationId="{D140B0B9-BC66-4119-8982-536395F5D7B5}"/>
          </ac:spMkLst>
        </pc:spChg>
        <pc:spChg chg="mod">
          <ac:chgData name="Roderick Read" userId="8c20ca08efcf2aae" providerId="LiveId" clId="{E19E4B8C-4C33-48D2-A941-F03FE169973A}" dt="2022-03-31T08:50:16.118" v="1062" actId="14100"/>
          <ac:spMkLst>
            <pc:docMk/>
            <pc:sldMk cId="3351308422" sldId="265"/>
            <ac:spMk id="96" creationId="{7F6C5AC7-B93B-43C1-BA85-A0155681479C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98" creationId="{4C8255EB-AC7C-4292-B65F-965790CC1606}"/>
          </ac:spMkLst>
        </pc:spChg>
        <pc:spChg chg="mod">
          <ac:chgData name="Roderick Read" userId="8c20ca08efcf2aae" providerId="LiveId" clId="{E19E4B8C-4C33-48D2-A941-F03FE169973A}" dt="2022-03-31T09:09:19.321" v="1389" actId="1037"/>
          <ac:spMkLst>
            <pc:docMk/>
            <pc:sldMk cId="3351308422" sldId="265"/>
            <ac:spMk id="99" creationId="{C006B818-3CED-4E88-A53D-F99254734351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100" creationId="{D53C2986-0E67-4435-AED4-D3D2738C3182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102" creationId="{11858DA1-8484-4EC3-947A-F7B7531328FE}"/>
          </ac:spMkLst>
        </pc:spChg>
        <pc:spChg chg="mod">
          <ac:chgData name="Roderick Read" userId="8c20ca08efcf2aae" providerId="LiveId" clId="{E19E4B8C-4C33-48D2-A941-F03FE169973A}" dt="2022-03-31T09:11:53.241" v="1462" actId="20577"/>
          <ac:spMkLst>
            <pc:docMk/>
            <pc:sldMk cId="3351308422" sldId="265"/>
            <ac:spMk id="107" creationId="{63AF6AE2-0DD4-4AA7-8FAB-B7037345DA1B}"/>
          </ac:spMkLst>
        </pc:spChg>
        <pc:spChg chg="mod">
          <ac:chgData name="Roderick Read" userId="8c20ca08efcf2aae" providerId="LiveId" clId="{E19E4B8C-4C33-48D2-A941-F03FE169973A}" dt="2022-03-31T09:11:21.245" v="1440" actId="1038"/>
          <ac:spMkLst>
            <pc:docMk/>
            <pc:sldMk cId="3351308422" sldId="265"/>
            <ac:spMk id="111" creationId="{D3BD39FC-1A5A-40B7-96FF-6DB27FD50771}"/>
          </ac:spMkLst>
        </pc:spChg>
        <pc:spChg chg="mod">
          <ac:chgData name="Roderick Read" userId="8c20ca08efcf2aae" providerId="LiveId" clId="{E19E4B8C-4C33-48D2-A941-F03FE169973A}" dt="2022-03-31T09:09:29.021" v="1397" actId="1037"/>
          <ac:spMkLst>
            <pc:docMk/>
            <pc:sldMk cId="3351308422" sldId="265"/>
            <ac:spMk id="117" creationId="{A348F94F-7168-4968-B585-19EFEDB42FFF}"/>
          </ac:spMkLst>
        </pc:spChg>
        <pc:spChg chg="mod">
          <ac:chgData name="Roderick Read" userId="8c20ca08efcf2aae" providerId="LiveId" clId="{E19E4B8C-4C33-48D2-A941-F03FE169973A}" dt="2022-03-31T09:17:21.480" v="1547" actId="1036"/>
          <ac:spMkLst>
            <pc:docMk/>
            <pc:sldMk cId="3351308422" sldId="265"/>
            <ac:spMk id="123" creationId="{DE632293-D26B-4FB9-9D7D-C79AAB5EB009}"/>
          </ac:spMkLst>
        </pc:spChg>
        <pc:spChg chg="add mod">
          <ac:chgData name="Roderick Read" userId="8c20ca08efcf2aae" providerId="LiveId" clId="{E19E4B8C-4C33-48D2-A941-F03FE169973A}" dt="2022-03-31T09:09:29.021" v="1397" actId="1037"/>
          <ac:spMkLst>
            <pc:docMk/>
            <pc:sldMk cId="3351308422" sldId="265"/>
            <ac:spMk id="128" creationId="{68672B0A-8103-459C-B69B-59CF8B973898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134" creationId="{0AB83B86-0D67-4B29-98DD-6B6A6EE2879E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135" creationId="{B38C72F6-F3CA-487D-9E4D-8F4676CCA344}"/>
          </ac:spMkLst>
        </pc:spChg>
        <pc:spChg chg="del">
          <ac:chgData name="Roderick Read" userId="8c20ca08efcf2aae" providerId="LiveId" clId="{E19E4B8C-4C33-48D2-A941-F03FE169973A}" dt="2022-03-29T14:27:05.732" v="0" actId="478"/>
          <ac:spMkLst>
            <pc:docMk/>
            <pc:sldMk cId="3351308422" sldId="265"/>
            <ac:spMk id="145" creationId="{AAC245B8-A42E-46AC-9726-A89404DF2BAC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146" creationId="{FEF305E6-6BFA-4684-BF88-A2F10F7B0FB5}"/>
          </ac:spMkLst>
        </pc:spChg>
        <pc:spChg chg="mod">
          <ac:chgData name="Roderick Read" userId="8c20ca08efcf2aae" providerId="LiveId" clId="{E19E4B8C-4C33-48D2-A941-F03FE169973A}" dt="2022-03-31T08:31:22.762" v="812" actId="1037"/>
          <ac:spMkLst>
            <pc:docMk/>
            <pc:sldMk cId="3351308422" sldId="265"/>
            <ac:spMk id="153" creationId="{5E10E2B7-A4D5-46DC-8573-CEA839982993}"/>
          </ac:spMkLst>
        </pc:spChg>
        <pc:spChg chg="add 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163" creationId="{CE08F3AC-F13C-4850-B7B2-1C93BF20C428}"/>
          </ac:spMkLst>
        </pc:spChg>
        <pc:spChg chg="add 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165" creationId="{D26DB04B-0B6A-442B-A30B-072886E5A313}"/>
          </ac:spMkLst>
        </pc:spChg>
        <pc:spChg chg="add mod">
          <ac:chgData name="Roderick Read" userId="8c20ca08efcf2aae" providerId="LiveId" clId="{E19E4B8C-4C33-48D2-A941-F03FE169973A}" dt="2022-03-31T09:09:11.201" v="1383" actId="1037"/>
          <ac:spMkLst>
            <pc:docMk/>
            <pc:sldMk cId="3351308422" sldId="265"/>
            <ac:spMk id="167" creationId="{07D34362-F9EE-4D61-B118-BA5484CBA1A7}"/>
          </ac:spMkLst>
        </pc:spChg>
        <pc:spChg chg="add 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204" creationId="{4FDD7FC8-3658-4436-B894-152C6E4203F5}"/>
          </ac:spMkLst>
        </pc:spChg>
        <pc:spChg chg="add mod">
          <ac:chgData name="Roderick Read" userId="8c20ca08efcf2aae" providerId="LiveId" clId="{E19E4B8C-4C33-48D2-A941-F03FE169973A}" dt="2022-03-31T09:15:01.952" v="1539" actId="14100"/>
          <ac:spMkLst>
            <pc:docMk/>
            <pc:sldMk cId="3351308422" sldId="265"/>
            <ac:spMk id="206" creationId="{B47307EA-4F93-4804-9B30-E12136F63A7E}"/>
          </ac:spMkLst>
        </pc:spChg>
        <pc:spChg chg="add mod">
          <ac:chgData name="Roderick Read" userId="8c20ca08efcf2aae" providerId="LiveId" clId="{E19E4B8C-4C33-48D2-A941-F03FE169973A}" dt="2022-03-31T09:17:34.440" v="1548" actId="14100"/>
          <ac:spMkLst>
            <pc:docMk/>
            <pc:sldMk cId="3351308422" sldId="265"/>
            <ac:spMk id="207" creationId="{67620C11-4B49-456F-9360-67CE9BBE9B18}"/>
          </ac:spMkLst>
        </pc:spChg>
        <pc:spChg chg="add mod">
          <ac:chgData name="Roderick Read" userId="8c20ca08efcf2aae" providerId="LiveId" clId="{E19E4B8C-4C33-48D2-A941-F03FE169973A}" dt="2022-03-31T09:09:54.972" v="1405" actId="1037"/>
          <ac:spMkLst>
            <pc:docMk/>
            <pc:sldMk cId="3351308422" sldId="265"/>
            <ac:spMk id="222" creationId="{DAEBD4E5-FCEE-464C-8F8A-01EC536E085D}"/>
          </ac:spMkLst>
        </pc:spChg>
        <pc:spChg chg="add 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229" creationId="{7C6AB63C-DBEC-430E-ACA2-FF501131E8FF}"/>
          </ac:spMkLst>
        </pc:spChg>
        <pc:spChg chg="add mod">
          <ac:chgData name="Roderick Read" userId="8c20ca08efcf2aae" providerId="LiveId" clId="{E19E4B8C-4C33-48D2-A941-F03FE169973A}" dt="2022-03-31T09:14:08.701" v="1505" actId="1038"/>
          <ac:spMkLst>
            <pc:docMk/>
            <pc:sldMk cId="3351308422" sldId="265"/>
            <ac:spMk id="232" creationId="{7D4D34F2-8FC1-4366-8742-1174CB146D65}"/>
          </ac:spMkLst>
        </pc:spChg>
        <pc:spChg chg="add mod">
          <ac:chgData name="Roderick Read" userId="8c20ca08efcf2aae" providerId="LiveId" clId="{E19E4B8C-4C33-48D2-A941-F03FE169973A}" dt="2022-03-31T08:32:37.313" v="855" actId="1076"/>
          <ac:spMkLst>
            <pc:docMk/>
            <pc:sldMk cId="3351308422" sldId="265"/>
            <ac:spMk id="374" creationId="{02EA8E7B-DB06-4241-9B5A-FD0F255DBF42}"/>
          </ac:spMkLst>
        </pc:spChg>
        <pc:spChg chg="add mod">
          <ac:chgData name="Roderick Read" userId="8c20ca08efcf2aae" providerId="LiveId" clId="{E19E4B8C-4C33-48D2-A941-F03FE169973A}" dt="2022-03-31T08:32:34.091" v="854" actId="1076"/>
          <ac:spMkLst>
            <pc:docMk/>
            <pc:sldMk cId="3351308422" sldId="265"/>
            <ac:spMk id="375" creationId="{CA884714-61BE-4790-A82E-E17A66C2ADE2}"/>
          </ac:spMkLst>
        </pc:spChg>
        <pc:spChg chg="add mod">
          <ac:chgData name="Roderick Read" userId="8c20ca08efcf2aae" providerId="LiveId" clId="{E19E4B8C-4C33-48D2-A941-F03FE169973A}" dt="2022-03-31T09:14:40.231" v="1527" actId="1038"/>
          <ac:spMkLst>
            <pc:docMk/>
            <pc:sldMk cId="3351308422" sldId="265"/>
            <ac:spMk id="514" creationId="{A0534313-BC21-4104-84D2-ED283FA10286}"/>
          </ac:spMkLst>
        </pc:spChg>
        <pc:spChg chg="add mod">
          <ac:chgData name="Roderick Read" userId="8c20ca08efcf2aae" providerId="LiveId" clId="{E19E4B8C-4C33-48D2-A941-F03FE169973A}" dt="2022-03-31T09:14:40.231" v="1527" actId="1038"/>
          <ac:spMkLst>
            <pc:docMk/>
            <pc:sldMk cId="3351308422" sldId="265"/>
            <ac:spMk id="515" creationId="{EC68F412-2033-44BF-B845-233218EF203A}"/>
          </ac:spMkLst>
        </pc:spChg>
        <pc:spChg chg="add mod">
          <ac:chgData name="Roderick Read" userId="8c20ca08efcf2aae" providerId="LiveId" clId="{E19E4B8C-4C33-48D2-A941-F03FE169973A}" dt="2022-03-31T09:14:40.231" v="1527" actId="1038"/>
          <ac:spMkLst>
            <pc:docMk/>
            <pc:sldMk cId="3351308422" sldId="265"/>
            <ac:spMk id="516" creationId="{34CFABAD-28E1-444C-8237-B1C53547A854}"/>
          </ac:spMkLst>
        </pc:spChg>
        <pc:spChg chg="add mod">
          <ac:chgData name="Roderick Read" userId="8c20ca08efcf2aae" providerId="LiveId" clId="{E19E4B8C-4C33-48D2-A941-F03FE169973A}" dt="2022-03-31T09:14:45.829" v="1537" actId="1037"/>
          <ac:spMkLst>
            <pc:docMk/>
            <pc:sldMk cId="3351308422" sldId="265"/>
            <ac:spMk id="517" creationId="{9ABCC153-6FAB-4682-B064-9E8D9CAA1DB9}"/>
          </ac:spMkLst>
        </pc:spChg>
        <pc:spChg chg="add mod">
          <ac:chgData name="Roderick Read" userId="8c20ca08efcf2aae" providerId="LiveId" clId="{E19E4B8C-4C33-48D2-A941-F03FE169973A}" dt="2022-03-31T09:14:45.829" v="1537" actId="1037"/>
          <ac:spMkLst>
            <pc:docMk/>
            <pc:sldMk cId="3351308422" sldId="265"/>
            <ac:spMk id="518" creationId="{F0087D77-D691-40E8-BAE4-F61E92A4FFB0}"/>
          </ac:spMkLst>
        </pc:spChg>
        <pc:spChg chg="add mod">
          <ac:chgData name="Roderick Read" userId="8c20ca08efcf2aae" providerId="LiveId" clId="{E19E4B8C-4C33-48D2-A941-F03FE169973A}" dt="2022-03-31T09:14:45.829" v="1537" actId="1037"/>
          <ac:spMkLst>
            <pc:docMk/>
            <pc:sldMk cId="3351308422" sldId="265"/>
            <ac:spMk id="519" creationId="{941B6527-35B7-48BB-BCC1-61103FD119D7}"/>
          </ac:spMkLst>
        </pc:spChg>
        <pc:spChg chg="add mod">
          <ac:chgData name="Roderick Read" userId="8c20ca08efcf2aae" providerId="LiveId" clId="{E19E4B8C-4C33-48D2-A941-F03FE169973A}" dt="2022-03-31T09:24:15.342" v="1614" actId="14100"/>
          <ac:spMkLst>
            <pc:docMk/>
            <pc:sldMk cId="3351308422" sldId="265"/>
            <ac:spMk id="581" creationId="{7BD3156B-B873-44BF-8E9D-1489A1C01E90}"/>
          </ac:spMkLst>
        </pc:spChg>
        <pc:spChg chg="add mod">
          <ac:chgData name="Roderick Read" userId="8c20ca08efcf2aae" providerId="LiveId" clId="{E19E4B8C-4C33-48D2-A941-F03FE169973A}" dt="2022-03-31T09:24:47.185" v="1633" actId="20577"/>
          <ac:spMkLst>
            <pc:docMk/>
            <pc:sldMk cId="3351308422" sldId="265"/>
            <ac:spMk id="582" creationId="{177E05F4-CFE4-455C-85AC-2B24FCF321E1}"/>
          </ac:spMkLst>
        </pc:spChg>
        <pc:cxnChg chg="mod ord">
          <ac:chgData name="Roderick Read" userId="8c20ca08efcf2aae" providerId="LiveId" clId="{E19E4B8C-4C33-48D2-A941-F03FE169973A}" dt="2022-03-31T08:02:14.912" v="439" actId="167"/>
          <ac:cxnSpMkLst>
            <pc:docMk/>
            <pc:sldMk cId="3351308422" sldId="265"/>
            <ac:cxnSpMk id="10" creationId="{828DAA56-7F03-47FE-9CD0-E95FEF7187F8}"/>
          </ac:cxnSpMkLst>
        </pc:cxnChg>
        <pc:cxnChg chg="del mod">
          <ac:chgData name="Roderick Read" userId="8c20ca08efcf2aae" providerId="LiveId" clId="{E19E4B8C-4C33-48D2-A941-F03FE169973A}" dt="2022-03-31T08:47:16.474" v="1057" actId="478"/>
          <ac:cxnSpMkLst>
            <pc:docMk/>
            <pc:sldMk cId="3351308422" sldId="265"/>
            <ac:cxnSpMk id="101" creationId="{9BC0079D-BDC1-41FD-878B-FE47B1CF7CEB}"/>
          </ac:cxnSpMkLst>
        </pc:cxnChg>
        <pc:cxnChg chg="mod">
          <ac:chgData name="Roderick Read" userId="8c20ca08efcf2aae" providerId="LiveId" clId="{E19E4B8C-4C33-48D2-A941-F03FE169973A}" dt="2022-03-31T09:02:53.619" v="1279" actId="208"/>
          <ac:cxnSpMkLst>
            <pc:docMk/>
            <pc:sldMk cId="3351308422" sldId="265"/>
            <ac:cxnSpMk id="104" creationId="{75B0297C-951A-4621-88B8-BE63AFA8555D}"/>
          </ac:cxnSpMkLst>
        </pc:cxnChg>
        <pc:cxnChg chg="mod">
          <ac:chgData name="Roderick Read" userId="8c20ca08efcf2aae" providerId="LiveId" clId="{E19E4B8C-4C33-48D2-A941-F03FE169973A}" dt="2022-03-31T09:02:53.619" v="1279" actId="208"/>
          <ac:cxnSpMkLst>
            <pc:docMk/>
            <pc:sldMk cId="3351308422" sldId="265"/>
            <ac:cxnSpMk id="106" creationId="{E257A0C5-B7E9-43E7-88AD-E5393AEF91D0}"/>
          </ac:cxnSpMkLst>
        </pc:cxnChg>
        <pc:cxnChg chg="mod ord">
          <ac:chgData name="Roderick Read" userId="8c20ca08efcf2aae" providerId="LiveId" clId="{E19E4B8C-4C33-48D2-A941-F03FE169973A}" dt="2022-03-31T08:43:36.026" v="1024" actId="14100"/>
          <ac:cxnSpMkLst>
            <pc:docMk/>
            <pc:sldMk cId="3351308422" sldId="265"/>
            <ac:cxnSpMk id="108" creationId="{74F8AF71-F656-4611-9AED-584DEA94D86B}"/>
          </ac:cxnSpMkLst>
        </pc:cxnChg>
        <pc:cxnChg chg="mo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09" creationId="{9811E819-9740-460B-8B80-3BC0626850FF}"/>
          </ac:cxnSpMkLst>
        </pc:cxnChg>
        <pc:cxnChg chg="mod">
          <ac:chgData name="Roderick Read" userId="8c20ca08efcf2aae" providerId="LiveId" clId="{E19E4B8C-4C33-48D2-A941-F03FE169973A}" dt="2022-03-31T09:02:53.619" v="1279" actId="208"/>
          <ac:cxnSpMkLst>
            <pc:docMk/>
            <pc:sldMk cId="3351308422" sldId="265"/>
            <ac:cxnSpMk id="110" creationId="{CC9F0200-8A5C-4ECF-8A41-7E29B49D1D4B}"/>
          </ac:cxnSpMkLst>
        </pc:cxnChg>
        <pc:cxnChg chg="mod or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12" creationId="{DE13A5BA-0776-4027-9B95-7CBD2F774190}"/>
          </ac:cxnSpMkLst>
        </pc:cxnChg>
        <pc:cxnChg chg="del mod">
          <ac:chgData name="Roderick Read" userId="8c20ca08efcf2aae" providerId="LiveId" clId="{E19E4B8C-4C33-48D2-A941-F03FE169973A}" dt="2022-03-31T08:18:07.638" v="669" actId="478"/>
          <ac:cxnSpMkLst>
            <pc:docMk/>
            <pc:sldMk cId="3351308422" sldId="265"/>
            <ac:cxnSpMk id="113" creationId="{D9FFABE9-BA06-4ED5-A715-99C06F1416E9}"/>
          </ac:cxnSpMkLst>
        </pc:cxnChg>
        <pc:cxnChg chg="del mod">
          <ac:chgData name="Roderick Read" userId="8c20ca08efcf2aae" providerId="LiveId" clId="{E19E4B8C-4C33-48D2-A941-F03FE169973A}" dt="2022-03-31T09:00:02.022" v="1271" actId="478"/>
          <ac:cxnSpMkLst>
            <pc:docMk/>
            <pc:sldMk cId="3351308422" sldId="265"/>
            <ac:cxnSpMk id="114" creationId="{C5132AB1-3FA4-47E7-8B80-E28D2D97DBAF}"/>
          </ac:cxnSpMkLst>
        </pc:cxnChg>
        <pc:cxnChg chg="mo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15" creationId="{84AF8CCB-0E6D-447E-B9F0-0855EC9EA4EC}"/>
          </ac:cxnSpMkLst>
        </pc:cxnChg>
        <pc:cxnChg chg="mo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16" creationId="{A2D63185-082D-4BC5-AD6D-5439CFEAF96F}"/>
          </ac:cxnSpMkLst>
        </pc:cxnChg>
        <pc:cxnChg chg="mo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18" creationId="{E3801AB3-9344-4E0F-9A3E-473CE310B7B4}"/>
          </ac:cxnSpMkLst>
        </pc:cxnChg>
        <pc:cxnChg chg="mod">
          <ac:chgData name="Roderick Read" userId="8c20ca08efcf2aae" providerId="LiveId" clId="{E19E4B8C-4C33-48D2-A941-F03FE169973A}" dt="2022-03-31T09:02:53.619" v="1279" actId="208"/>
          <ac:cxnSpMkLst>
            <pc:docMk/>
            <pc:sldMk cId="3351308422" sldId="265"/>
            <ac:cxnSpMk id="119" creationId="{446D9336-727F-4FE7-BBE6-5D9852067D63}"/>
          </ac:cxnSpMkLst>
        </pc:cxnChg>
        <pc:cxnChg chg="del mod">
          <ac:chgData name="Roderick Read" userId="8c20ca08efcf2aae" providerId="LiveId" clId="{E19E4B8C-4C33-48D2-A941-F03FE169973A}" dt="2022-03-31T08:59:24.304" v="1264" actId="478"/>
          <ac:cxnSpMkLst>
            <pc:docMk/>
            <pc:sldMk cId="3351308422" sldId="265"/>
            <ac:cxnSpMk id="120" creationId="{54500CB9-DE82-4C4F-9CEC-30D72F9003A7}"/>
          </ac:cxnSpMkLst>
        </pc:cxnChg>
        <pc:cxnChg chg="mod or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21" creationId="{C4AB9B69-1453-4682-88EF-0B4ED9DDF4D6}"/>
          </ac:cxnSpMkLst>
        </pc:cxnChg>
        <pc:cxnChg chg="mod">
          <ac:chgData name="Roderick Read" userId="8c20ca08efcf2aae" providerId="LiveId" clId="{E19E4B8C-4C33-48D2-A941-F03FE169973A}" dt="2022-03-31T09:03:08.587" v="1281" actId="14100"/>
          <ac:cxnSpMkLst>
            <pc:docMk/>
            <pc:sldMk cId="3351308422" sldId="265"/>
            <ac:cxnSpMk id="122" creationId="{F8172F7E-F92E-45CC-942A-2F421A009282}"/>
          </ac:cxnSpMkLst>
        </pc:cxnChg>
        <pc:cxnChg chg="mo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24" creationId="{4BCDA49C-8CC0-41DF-80CA-F13714D54370}"/>
          </ac:cxnSpMkLst>
        </pc:cxnChg>
        <pc:cxnChg chg="mod">
          <ac:chgData name="Roderick Read" userId="8c20ca08efcf2aae" providerId="LiveId" clId="{E19E4B8C-4C33-48D2-A941-F03FE169973A}" dt="2022-03-31T09:17:21.480" v="1547" actId="1036"/>
          <ac:cxnSpMkLst>
            <pc:docMk/>
            <pc:sldMk cId="3351308422" sldId="265"/>
            <ac:cxnSpMk id="125" creationId="{E1667EAA-A069-4FD9-8B23-B00ECA2F5B7A}"/>
          </ac:cxnSpMkLst>
        </pc:cxnChg>
        <pc:cxnChg chg="add mod ord">
          <ac:chgData name="Roderick Read" userId="8c20ca08efcf2aae" providerId="LiveId" clId="{E19E4B8C-4C33-48D2-A941-F03FE169973A}" dt="2022-03-31T09:09:29.021" v="1397" actId="1037"/>
          <ac:cxnSpMkLst>
            <pc:docMk/>
            <pc:sldMk cId="3351308422" sldId="265"/>
            <ac:cxnSpMk id="129" creationId="{FE864378-0EAF-4893-80D0-62A46CEDF2E1}"/>
          </ac:cxnSpMkLst>
        </pc:cxnChg>
        <pc:cxnChg chg="mod ord">
          <ac:chgData name="Roderick Read" userId="8c20ca08efcf2aae" providerId="LiveId" clId="{E19E4B8C-4C33-48D2-A941-F03FE169973A}" dt="2022-03-31T08:44:11.616" v="1029" actId="14100"/>
          <ac:cxnSpMkLst>
            <pc:docMk/>
            <pc:sldMk cId="3351308422" sldId="265"/>
            <ac:cxnSpMk id="149" creationId="{2902C8B9-F6FF-4A3A-9118-FDAFD7E4B20C}"/>
          </ac:cxnSpMkLst>
        </pc:cxnChg>
        <pc:cxnChg chg="mod">
          <ac:chgData name="Roderick Read" userId="8c20ca08efcf2aae" providerId="LiveId" clId="{E19E4B8C-4C33-48D2-A941-F03FE169973A}" dt="2022-03-31T09:16:49.641" v="1544" actId="14100"/>
          <ac:cxnSpMkLst>
            <pc:docMk/>
            <pc:sldMk cId="3351308422" sldId="265"/>
            <ac:cxnSpMk id="152" creationId="{E96CA7BC-7424-4B28-809A-56CD532BF9AB}"/>
          </ac:cxnSpMkLst>
        </pc:cxnChg>
        <pc:cxnChg chg="mod">
          <ac:chgData name="Roderick Read" userId="8c20ca08efcf2aae" providerId="LiveId" clId="{E19E4B8C-4C33-48D2-A941-F03FE169973A}" dt="2022-03-31T09:16:45.992" v="1543" actId="14100"/>
          <ac:cxnSpMkLst>
            <pc:docMk/>
            <pc:sldMk cId="3351308422" sldId="265"/>
            <ac:cxnSpMk id="156" creationId="{A1B9440D-0F9B-4C9E-BC24-052461DBECCF}"/>
          </ac:cxnSpMkLst>
        </pc:cxnChg>
        <pc:cxnChg chg="mod">
          <ac:chgData name="Roderick Read" userId="8c20ca08efcf2aae" providerId="LiveId" clId="{E19E4B8C-4C33-48D2-A941-F03FE169973A}" dt="2022-03-31T09:16:30.104" v="1542" actId="14100"/>
          <ac:cxnSpMkLst>
            <pc:docMk/>
            <pc:sldMk cId="3351308422" sldId="265"/>
            <ac:cxnSpMk id="157" creationId="{7BA788F3-3D75-40C5-B5CD-728F38C46D63}"/>
          </ac:cxnSpMkLst>
        </pc:cxnChg>
        <pc:cxnChg chg="mod">
          <ac:chgData name="Roderick Read" userId="8c20ca08efcf2aae" providerId="LiveId" clId="{E19E4B8C-4C33-48D2-A941-F03FE169973A}" dt="2022-03-31T08:36:08.814" v="941" actId="1076"/>
          <ac:cxnSpMkLst>
            <pc:docMk/>
            <pc:sldMk cId="3351308422" sldId="265"/>
            <ac:cxnSpMk id="164" creationId="{6F2445DC-592B-4AD0-BC7F-A77CFEF1A707}"/>
          </ac:cxnSpMkLst>
        </pc:cxnChg>
        <pc:cxnChg chg="del mod">
          <ac:chgData name="Roderick Read" userId="8c20ca08efcf2aae" providerId="LiveId" clId="{E19E4B8C-4C33-48D2-A941-F03FE169973A}" dt="2022-03-31T08:59:18.681" v="1263" actId="478"/>
          <ac:cxnSpMkLst>
            <pc:docMk/>
            <pc:sldMk cId="3351308422" sldId="265"/>
            <ac:cxnSpMk id="166" creationId="{509C2082-F214-4E03-AC3D-E6A09183D923}"/>
          </ac:cxnSpMkLst>
        </pc:cxnChg>
        <pc:cxnChg chg="mod">
          <ac:chgData name="Roderick Read" userId="8c20ca08efcf2aae" providerId="LiveId" clId="{E19E4B8C-4C33-48D2-A941-F03FE169973A}" dt="2022-03-31T09:09:11.201" v="1383" actId="1037"/>
          <ac:cxnSpMkLst>
            <pc:docMk/>
            <pc:sldMk cId="3351308422" sldId="265"/>
            <ac:cxnSpMk id="169" creationId="{2D1B83D2-0B70-41D8-9AFD-ACD3713DCB85}"/>
          </ac:cxnSpMkLst>
        </pc:cxnChg>
        <pc:cxnChg chg="mod">
          <ac:chgData name="Roderick Read" userId="8c20ca08efcf2aae" providerId="LiveId" clId="{E19E4B8C-4C33-48D2-A941-F03FE169973A}" dt="2022-03-31T09:09:29.021" v="1397" actId="1037"/>
          <ac:cxnSpMkLst>
            <pc:docMk/>
            <pc:sldMk cId="3351308422" sldId="265"/>
            <ac:cxnSpMk id="172" creationId="{D6316EFC-5F85-4663-8E83-6CF59EFD2F87}"/>
          </ac:cxnSpMkLst>
        </pc:cxnChg>
        <pc:cxnChg chg="mod">
          <ac:chgData name="Roderick Read" userId="8c20ca08efcf2aae" providerId="LiveId" clId="{E19E4B8C-4C33-48D2-A941-F03FE169973A}" dt="2022-03-31T09:09:19.321" v="1389" actId="1037"/>
          <ac:cxnSpMkLst>
            <pc:docMk/>
            <pc:sldMk cId="3351308422" sldId="265"/>
            <ac:cxnSpMk id="173" creationId="{6825334B-23AD-40DF-A640-B5D176FF3AF1}"/>
          </ac:cxnSpMkLst>
        </pc:cxnChg>
        <pc:cxnChg chg="mod ord">
          <ac:chgData name="Roderick Read" userId="8c20ca08efcf2aae" providerId="LiveId" clId="{E19E4B8C-4C33-48D2-A941-F03FE169973A}" dt="2022-03-31T09:18:07.306" v="1549" actId="1076"/>
          <ac:cxnSpMkLst>
            <pc:docMk/>
            <pc:sldMk cId="3351308422" sldId="265"/>
            <ac:cxnSpMk id="179" creationId="{63EB4D92-E286-4C15-9008-821C9C0A278F}"/>
          </ac:cxnSpMkLst>
        </pc:cxnChg>
        <pc:cxnChg chg="mod">
          <ac:chgData name="Roderick Read" userId="8c20ca08efcf2aae" providerId="LiveId" clId="{E19E4B8C-4C33-48D2-A941-F03FE169973A}" dt="2022-03-31T08:43:57.981" v="1026" actId="14100"/>
          <ac:cxnSpMkLst>
            <pc:docMk/>
            <pc:sldMk cId="3351308422" sldId="265"/>
            <ac:cxnSpMk id="182" creationId="{FE83AED4-A753-42D1-B8F8-D5866136DCB2}"/>
          </ac:cxnSpMkLst>
        </pc:cxnChg>
        <pc:cxnChg chg="mod or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185" creationId="{491407DB-5243-4706-9577-89F150676863}"/>
          </ac:cxnSpMkLst>
        </pc:cxnChg>
        <pc:cxnChg chg="mod or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188" creationId="{BA26E98A-9E54-480B-B3D7-A5C24872AEB5}"/>
          </ac:cxnSpMkLst>
        </pc:cxnChg>
        <pc:cxnChg chg="mod">
          <ac:chgData name="Roderick Read" userId="8c20ca08efcf2aae" providerId="LiveId" clId="{E19E4B8C-4C33-48D2-A941-F03FE169973A}" dt="2022-03-31T09:10:37.536" v="1415" actId="1035"/>
          <ac:cxnSpMkLst>
            <pc:docMk/>
            <pc:sldMk cId="3351308422" sldId="265"/>
            <ac:cxnSpMk id="191" creationId="{773B3DC6-67DA-4973-9F7D-A9DB5B1E3040}"/>
          </ac:cxnSpMkLst>
        </pc:cxnChg>
        <pc:cxnChg chg="add del mod ord">
          <ac:chgData name="Roderick Read" userId="8c20ca08efcf2aae" providerId="LiveId" clId="{E19E4B8C-4C33-48D2-A941-F03FE169973A}" dt="2022-03-31T09:16:20.280" v="1541" actId="478"/>
          <ac:cxnSpMkLst>
            <pc:docMk/>
            <pc:sldMk cId="3351308422" sldId="265"/>
            <ac:cxnSpMk id="196" creationId="{565090C8-CD5C-439A-AAF3-0174D7F3B18B}"/>
          </ac:cxnSpMkLst>
        </pc:cxnChg>
        <pc:cxnChg chg="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197" creationId="{79F52211-7C9F-4B72-9C19-33336ABB7BE1}"/>
          </ac:cxnSpMkLst>
        </pc:cxnChg>
        <pc:cxnChg chg="add mod or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198" creationId="{DF3BFBF1-74D2-40CD-91C8-4071308E4155}"/>
          </ac:cxnSpMkLst>
        </pc:cxnChg>
        <pc:cxnChg chg="del mod">
          <ac:chgData name="Roderick Read" userId="8c20ca08efcf2aae" providerId="LiveId" clId="{E19E4B8C-4C33-48D2-A941-F03FE169973A}" dt="2022-03-31T08:59:43.216" v="1267" actId="478"/>
          <ac:cxnSpMkLst>
            <pc:docMk/>
            <pc:sldMk cId="3351308422" sldId="265"/>
            <ac:cxnSpMk id="199" creationId="{FDF7DC06-95B3-4187-8441-3DEE47108364}"/>
          </ac:cxnSpMkLst>
        </pc:cxnChg>
        <pc:cxnChg chg="add del 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02" creationId="{B72F3559-671D-4B72-865A-D9F7D651E385}"/>
          </ac:cxnSpMkLst>
        </pc:cxnChg>
        <pc:cxnChg chg="del mod">
          <ac:chgData name="Roderick Read" userId="8c20ca08efcf2aae" providerId="LiveId" clId="{E19E4B8C-4C33-48D2-A941-F03FE169973A}" dt="2022-03-31T08:59:46.480" v="1268" actId="478"/>
          <ac:cxnSpMkLst>
            <pc:docMk/>
            <pc:sldMk cId="3351308422" sldId="265"/>
            <ac:cxnSpMk id="205" creationId="{807CAF83-EE69-4817-9F0A-61FE8AB8DA44}"/>
          </ac:cxnSpMkLst>
        </pc:cxnChg>
        <pc:cxnChg chg="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09" creationId="{61226E88-4843-43D8-BB0A-6344CE326F77}"/>
          </ac:cxnSpMkLst>
        </pc:cxnChg>
        <pc:cxnChg chg="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12" creationId="{D6C8D4C0-6099-41F4-B3AB-C1E2747C6F10}"/>
          </ac:cxnSpMkLst>
        </pc:cxnChg>
        <pc:cxnChg chg="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15" creationId="{A3D4A040-39F1-4194-A2FA-E6DAD0ADFE97}"/>
          </ac:cxnSpMkLst>
        </pc:cxnChg>
        <pc:cxnChg chg="del mod">
          <ac:chgData name="Roderick Read" userId="8c20ca08efcf2aae" providerId="LiveId" clId="{E19E4B8C-4C33-48D2-A941-F03FE169973A}" dt="2022-03-31T08:59:53.690" v="1269" actId="478"/>
          <ac:cxnSpMkLst>
            <pc:docMk/>
            <pc:sldMk cId="3351308422" sldId="265"/>
            <ac:cxnSpMk id="218" creationId="{DE1F0B98-15D2-4838-9C3D-73A1F00B2420}"/>
          </ac:cxnSpMkLst>
        </pc:cxnChg>
        <pc:cxnChg chg="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21" creationId="{F3CE17B2-32A5-4FAC-B24D-8AB403BF68B1}"/>
          </ac:cxnSpMkLst>
        </pc:cxnChg>
        <pc:cxnChg chg="del mod">
          <ac:chgData name="Roderick Read" userId="8c20ca08efcf2aae" providerId="LiveId" clId="{E19E4B8C-4C33-48D2-A941-F03FE169973A}" dt="2022-03-31T08:59:57.927" v="1270" actId="478"/>
          <ac:cxnSpMkLst>
            <pc:docMk/>
            <pc:sldMk cId="3351308422" sldId="265"/>
            <ac:cxnSpMk id="224" creationId="{35C97106-9186-4AF7-A1DF-FAA03D77A487}"/>
          </ac:cxnSpMkLst>
        </pc:cxnChg>
        <pc:cxnChg chg="mod">
          <ac:chgData name="Roderick Read" userId="8c20ca08efcf2aae" providerId="LiveId" clId="{E19E4B8C-4C33-48D2-A941-F03FE169973A}" dt="2022-03-31T09:11:21.245" v="1440" actId="1038"/>
          <ac:cxnSpMkLst>
            <pc:docMk/>
            <pc:sldMk cId="3351308422" sldId="265"/>
            <ac:cxnSpMk id="228" creationId="{61A77B55-1CA1-4C6E-9329-4E169EB527AB}"/>
          </ac:cxnSpMkLst>
        </pc:cxnChg>
        <pc:cxnChg chg="mo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31" creationId="{0B44B1FF-C0FA-4244-A0AF-6742CBBAE806}"/>
          </ac:cxnSpMkLst>
        </pc:cxnChg>
        <pc:cxnChg chg="mod">
          <ac:chgData name="Roderick Read" userId="8c20ca08efcf2aae" providerId="LiveId" clId="{E19E4B8C-4C33-48D2-A941-F03FE169973A}" dt="2022-03-31T09:13:17.209" v="1486" actId="14100"/>
          <ac:cxnSpMkLst>
            <pc:docMk/>
            <pc:sldMk cId="3351308422" sldId="265"/>
            <ac:cxnSpMk id="235" creationId="{B3D8F53A-C740-4119-AF42-627112170D51}"/>
          </ac:cxnSpMkLst>
        </pc:cxnChg>
        <pc:cxnChg chg="mod">
          <ac:chgData name="Roderick Read" userId="8c20ca08efcf2aae" providerId="LiveId" clId="{E19E4B8C-4C33-48D2-A941-F03FE169973A}" dt="2022-03-31T09:14:08.701" v="1505" actId="1038"/>
          <ac:cxnSpMkLst>
            <pc:docMk/>
            <pc:sldMk cId="3351308422" sldId="265"/>
            <ac:cxnSpMk id="239" creationId="{10C2709B-B32F-4171-B804-E69D80CD722D}"/>
          </ac:cxnSpMkLst>
        </pc:cxnChg>
        <pc:cxnChg chg="add del mod">
          <ac:chgData name="Roderick Read" userId="8c20ca08efcf2aae" providerId="LiveId" clId="{E19E4B8C-4C33-48D2-A941-F03FE169973A}" dt="2022-03-31T09:14:08.701" v="1505" actId="1038"/>
          <ac:cxnSpMkLst>
            <pc:docMk/>
            <pc:sldMk cId="3351308422" sldId="265"/>
            <ac:cxnSpMk id="243" creationId="{A437EC0C-6AE7-4E3E-8A10-BC2489AABEED}"/>
          </ac:cxnSpMkLst>
        </pc:cxnChg>
        <pc:cxnChg chg="mod">
          <ac:chgData name="Roderick Read" userId="8c20ca08efcf2aae" providerId="LiveId" clId="{E19E4B8C-4C33-48D2-A941-F03FE169973A}" dt="2022-03-31T09:04:17.463" v="1304" actId="1038"/>
          <ac:cxnSpMkLst>
            <pc:docMk/>
            <pc:sldMk cId="3351308422" sldId="265"/>
            <ac:cxnSpMk id="246" creationId="{8FDD291D-7ED0-454D-8D7B-4EE5862CCB52}"/>
          </ac:cxnSpMkLst>
        </pc:cxnChg>
        <pc:cxnChg chg="del mod">
          <ac:chgData name="Roderick Read" userId="8c20ca08efcf2aae" providerId="LiveId" clId="{E19E4B8C-4C33-48D2-A941-F03FE169973A}" dt="2022-03-31T08:02:47.788" v="447" actId="478"/>
          <ac:cxnSpMkLst>
            <pc:docMk/>
            <pc:sldMk cId="3351308422" sldId="265"/>
            <ac:cxnSpMk id="249" creationId="{CD7E8933-088C-4035-B398-CA65D602CBE7}"/>
          </ac:cxnSpMkLst>
        </pc:cxnChg>
        <pc:cxnChg chg="del mod">
          <ac:chgData name="Roderick Read" userId="8c20ca08efcf2aae" providerId="LiveId" clId="{E19E4B8C-4C33-48D2-A941-F03FE169973A}" dt="2022-03-31T09:13:11.699" v="1485" actId="478"/>
          <ac:cxnSpMkLst>
            <pc:docMk/>
            <pc:sldMk cId="3351308422" sldId="265"/>
            <ac:cxnSpMk id="253" creationId="{F6FB5F34-BC7A-401D-981E-9E835C14343C}"/>
          </ac:cxnSpMkLst>
        </pc:cxnChg>
        <pc:cxnChg chg="add mod or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287" creationId="{C4E2D028-1B7C-4EBA-9F35-A4B3F814F5B0}"/>
          </ac:cxnSpMkLst>
        </pc:cxnChg>
        <pc:cxnChg chg="add mod or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520" creationId="{1FAEB3B5-1B19-42A6-B71A-28FFC1AE7590}"/>
          </ac:cxnSpMkLst>
        </pc:cxnChg>
        <pc:cxnChg chg="add mod ord">
          <ac:chgData name="Roderick Read" userId="8c20ca08efcf2aae" providerId="LiveId" clId="{E19E4B8C-4C33-48D2-A941-F03FE169973A}" dt="2022-03-31T09:09:54.972" v="1405" actId="1037"/>
          <ac:cxnSpMkLst>
            <pc:docMk/>
            <pc:sldMk cId="3351308422" sldId="265"/>
            <ac:cxnSpMk id="523" creationId="{A4F5E1CD-361B-4C62-B08E-33886BC82AA4}"/>
          </ac:cxnSpMkLst>
        </pc:cxnChg>
      </pc:sldChg>
    </pc:docChg>
  </pc:docChgLst>
  <pc:docChgLst>
    <pc:chgData name="Roderick Read" userId="8c20ca08efcf2aae" providerId="LiveId" clId="{30B5290A-38A3-494A-B5F7-9A196AEB9263}"/>
    <pc:docChg chg="undo custSel addSld modSld sldOrd">
      <pc:chgData name="Roderick Read" userId="8c20ca08efcf2aae" providerId="LiveId" clId="{30B5290A-38A3-494A-B5F7-9A196AEB9263}" dt="2021-11-25T16:08:20.268" v="861" actId="20577"/>
      <pc:docMkLst>
        <pc:docMk/>
      </pc:docMkLst>
      <pc:sldChg chg="addSp modSp mod">
        <pc:chgData name="Roderick Read" userId="8c20ca08efcf2aae" providerId="LiveId" clId="{30B5290A-38A3-494A-B5F7-9A196AEB9263}" dt="2021-11-25T15:22:38.014" v="351" actId="14100"/>
        <pc:sldMkLst>
          <pc:docMk/>
          <pc:sldMk cId="2556173127" sldId="258"/>
        </pc:sldMkLst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20" creationId="{5AB63993-D78E-4832-A8DD-09AA957DDEF3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21" creationId="{7F0AC90A-42B7-4311-8391-5308193C4B2E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22" creationId="{9394E23D-3537-4F12-B1BE-B0EB6020A08D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59" creationId="{020B2D18-D715-4196-9CCC-F5B88BDB6111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0" creationId="{0B8D70FE-6056-4BE2-9CDC-DF8DB58F5C62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1" creationId="{A06792A3-518B-4008-8296-4B8B66E81371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2" creationId="{BA22EA91-B3AD-4DB3-96D7-2D7D1D654745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3" creationId="{835E360E-201D-4C62-AE42-1F8F0EA828FC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4" creationId="{052394BE-7756-4886-8FFC-3A708A819401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5" creationId="{CA6FAA6E-679A-473E-A8C0-CA4231C5B597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6" creationId="{9C74FE8D-7E39-4963-9571-2AD2767440AC}"/>
          </ac:spMkLst>
        </pc:spChg>
        <pc:spChg chg="mod">
          <ac:chgData name="Roderick Read" userId="8c20ca08efcf2aae" providerId="LiveId" clId="{30B5290A-38A3-494A-B5F7-9A196AEB9263}" dt="2021-11-25T15:22:38.014" v="351" actId="14100"/>
          <ac:spMkLst>
            <pc:docMk/>
            <pc:sldMk cId="2556173127" sldId="258"/>
            <ac:spMk id="67" creationId="{035F69D9-1233-4FA8-890F-EB0E7E706238}"/>
          </ac:spMkLst>
        </pc:spChg>
        <pc:spChg chg="add mod">
          <ac:chgData name="Roderick Read" userId="8c20ca08efcf2aae" providerId="LiveId" clId="{30B5290A-38A3-494A-B5F7-9A196AEB9263}" dt="2021-11-25T14:35:59.466" v="57" actId="20577"/>
          <ac:spMkLst>
            <pc:docMk/>
            <pc:sldMk cId="2556173127" sldId="258"/>
            <ac:spMk id="79" creationId="{D9EF5F16-C810-4444-8197-14574A4DEEF8}"/>
          </ac:spMkLst>
        </pc:spChg>
        <pc:spChg chg="add mod">
          <ac:chgData name="Roderick Read" userId="8c20ca08efcf2aae" providerId="LiveId" clId="{30B5290A-38A3-494A-B5F7-9A196AEB9263}" dt="2021-11-25T14:36:12.360" v="60" actId="20577"/>
          <ac:spMkLst>
            <pc:docMk/>
            <pc:sldMk cId="2556173127" sldId="258"/>
            <ac:spMk id="80" creationId="{65CD0747-9B96-40C7-A091-058CED8D5563}"/>
          </ac:spMkLst>
        </pc:spChg>
        <pc:spChg chg="add mod">
          <ac:chgData name="Roderick Read" userId="8c20ca08efcf2aae" providerId="LiveId" clId="{30B5290A-38A3-494A-B5F7-9A196AEB9263}" dt="2021-11-25T15:00:05.070" v="66" actId="20577"/>
          <ac:spMkLst>
            <pc:docMk/>
            <pc:sldMk cId="2556173127" sldId="258"/>
            <ac:spMk id="81" creationId="{AF095EA8-7B3D-411E-857C-208C8089A2E5}"/>
          </ac:spMkLst>
        </pc:spChg>
      </pc:sldChg>
      <pc:sldChg chg="addSp delSp modSp mod">
        <pc:chgData name="Roderick Read" userId="8c20ca08efcf2aae" providerId="LiveId" clId="{30B5290A-38A3-494A-B5F7-9A196AEB9263}" dt="2021-11-25T15:28:39.555" v="466" actId="14100"/>
        <pc:sldMkLst>
          <pc:docMk/>
          <pc:sldMk cId="3351308422" sldId="265"/>
        </pc:sldMkLst>
        <pc:spChg chg="mod">
          <ac:chgData name="Roderick Read" userId="8c20ca08efcf2aae" providerId="LiveId" clId="{30B5290A-38A3-494A-B5F7-9A196AEB9263}" dt="2021-11-25T15:28:32.203" v="465" actId="14100"/>
          <ac:spMkLst>
            <pc:docMk/>
            <pc:sldMk cId="3351308422" sldId="265"/>
            <ac:spMk id="12" creationId="{B30DFEB2-13F3-4DD7-897E-D1CF1F088EB5}"/>
          </ac:spMkLst>
        </pc:spChg>
        <pc:spChg chg="mod">
          <ac:chgData name="Roderick Read" userId="8c20ca08efcf2aae" providerId="LiveId" clId="{30B5290A-38A3-494A-B5F7-9A196AEB9263}" dt="2021-11-25T15:15:13.618" v="331" actId="20577"/>
          <ac:spMkLst>
            <pc:docMk/>
            <pc:sldMk cId="3351308422" sldId="265"/>
            <ac:spMk id="27" creationId="{C827290A-D891-4DB7-8127-A3D959F82878}"/>
          </ac:spMkLst>
        </pc:spChg>
        <pc:spChg chg="mod">
          <ac:chgData name="Roderick Read" userId="8c20ca08efcf2aae" providerId="LiveId" clId="{30B5290A-38A3-494A-B5F7-9A196AEB9263}" dt="2021-11-25T15:28:29.459" v="464" actId="14100"/>
          <ac:spMkLst>
            <pc:docMk/>
            <pc:sldMk cId="3351308422" sldId="265"/>
            <ac:spMk id="28" creationId="{C75C748F-3029-4DEC-89F8-9713668617F3}"/>
          </ac:spMkLst>
        </pc:spChg>
        <pc:spChg chg="mod topLvl">
          <ac:chgData name="Roderick Read" userId="8c20ca08efcf2aae" providerId="LiveId" clId="{30B5290A-38A3-494A-B5F7-9A196AEB9263}" dt="2021-11-25T15:26:52.068" v="449" actId="20577"/>
          <ac:spMkLst>
            <pc:docMk/>
            <pc:sldMk cId="3351308422" sldId="265"/>
            <ac:spMk id="30" creationId="{433F509E-5F0A-49A3-A2DD-CCC51A5B2D84}"/>
          </ac:spMkLst>
        </pc:spChg>
        <pc:spChg chg="mod topLvl">
          <ac:chgData name="Roderick Read" userId="8c20ca08efcf2aae" providerId="LiveId" clId="{30B5290A-38A3-494A-B5F7-9A196AEB9263}" dt="2021-11-25T15:26:43.637" v="441" actId="20577"/>
          <ac:spMkLst>
            <pc:docMk/>
            <pc:sldMk cId="3351308422" sldId="265"/>
            <ac:spMk id="32" creationId="{1815AEA8-F195-4395-8554-AC3D15F603EB}"/>
          </ac:spMkLst>
        </pc:spChg>
        <pc:spChg chg="mod topLvl">
          <ac:chgData name="Roderick Read" userId="8c20ca08efcf2aae" providerId="LiveId" clId="{30B5290A-38A3-494A-B5F7-9A196AEB9263}" dt="2021-11-25T15:27:00.807" v="452" actId="5793"/>
          <ac:spMkLst>
            <pc:docMk/>
            <pc:sldMk cId="3351308422" sldId="265"/>
            <ac:spMk id="34" creationId="{9B305669-6572-496A-8EC0-DCE4C5745AB4}"/>
          </ac:spMkLst>
        </pc:spChg>
        <pc:spChg chg="mod">
          <ac:chgData name="Roderick Read" userId="8c20ca08efcf2aae" providerId="LiveId" clId="{30B5290A-38A3-494A-B5F7-9A196AEB9263}" dt="2021-11-25T15:06:35.437" v="161" actId="20577"/>
          <ac:spMkLst>
            <pc:docMk/>
            <pc:sldMk cId="3351308422" sldId="265"/>
            <ac:spMk id="45" creationId="{5247BFC5-41CD-45BF-9A2B-19FDD31266FC}"/>
          </ac:spMkLst>
        </pc:spChg>
        <pc:spChg chg="mod">
          <ac:chgData name="Roderick Read" userId="8c20ca08efcf2aae" providerId="LiveId" clId="{30B5290A-38A3-494A-B5F7-9A196AEB9263}" dt="2021-11-25T15:07:32.717" v="198"/>
          <ac:spMkLst>
            <pc:docMk/>
            <pc:sldMk cId="3351308422" sldId="265"/>
            <ac:spMk id="49" creationId="{5C5403DF-9DD0-4620-860D-2618E328E9AA}"/>
          </ac:spMkLst>
        </pc:spChg>
        <pc:spChg chg="mod">
          <ac:chgData name="Roderick Read" userId="8c20ca08efcf2aae" providerId="LiveId" clId="{30B5290A-38A3-494A-B5F7-9A196AEB9263}" dt="2021-11-25T15:04:19.410" v="114" actId="20577"/>
          <ac:spMkLst>
            <pc:docMk/>
            <pc:sldMk cId="3351308422" sldId="265"/>
            <ac:spMk id="51" creationId="{E9CFEB06-2B2D-4D4B-85F6-3B561EB13E4F}"/>
          </ac:spMkLst>
        </pc:spChg>
        <pc:spChg chg="mod">
          <ac:chgData name="Roderick Read" userId="8c20ca08efcf2aae" providerId="LiveId" clId="{30B5290A-38A3-494A-B5F7-9A196AEB9263}" dt="2021-11-25T15:05:39.762" v="121" actId="14100"/>
          <ac:spMkLst>
            <pc:docMk/>
            <pc:sldMk cId="3351308422" sldId="265"/>
            <ac:spMk id="53" creationId="{E3BF1D08-B47A-46E4-8F9C-83421A401CA5}"/>
          </ac:spMkLst>
        </pc:spChg>
        <pc:spChg chg="mod">
          <ac:chgData name="Roderick Read" userId="8c20ca08efcf2aae" providerId="LiveId" clId="{30B5290A-38A3-494A-B5F7-9A196AEB9263}" dt="2021-11-25T15:08:07.446" v="228" actId="5793"/>
          <ac:spMkLst>
            <pc:docMk/>
            <pc:sldMk cId="3351308422" sldId="265"/>
            <ac:spMk id="55" creationId="{47264963-1D7E-4404-927D-B70997334663}"/>
          </ac:spMkLst>
        </pc:spChg>
        <pc:spChg chg="mod">
          <ac:chgData name="Roderick Read" userId="8c20ca08efcf2aae" providerId="LiveId" clId="{30B5290A-38A3-494A-B5F7-9A196AEB9263}" dt="2021-11-25T15:05:53.929" v="125" actId="14100"/>
          <ac:spMkLst>
            <pc:docMk/>
            <pc:sldMk cId="3351308422" sldId="265"/>
            <ac:spMk id="57" creationId="{F03BA05C-58E7-4198-938F-3E030B206C20}"/>
          </ac:spMkLst>
        </pc:spChg>
        <pc:spChg chg="mod">
          <ac:chgData name="Roderick Read" userId="8c20ca08efcf2aae" providerId="LiveId" clId="{30B5290A-38A3-494A-B5F7-9A196AEB9263}" dt="2021-11-25T15:10:24.817" v="290" actId="20577"/>
          <ac:spMkLst>
            <pc:docMk/>
            <pc:sldMk cId="3351308422" sldId="265"/>
            <ac:spMk id="66" creationId="{F09C84DD-501D-4699-B127-613D225AD5D1}"/>
          </ac:spMkLst>
        </pc:spChg>
        <pc:spChg chg="mod">
          <ac:chgData name="Roderick Read" userId="8c20ca08efcf2aae" providerId="LiveId" clId="{30B5290A-38A3-494A-B5F7-9A196AEB9263}" dt="2021-11-25T15:13:07.453" v="307" actId="20577"/>
          <ac:spMkLst>
            <pc:docMk/>
            <pc:sldMk cId="3351308422" sldId="265"/>
            <ac:spMk id="83" creationId="{82EA691B-FF0F-4D82-B443-5CB7C64A669B}"/>
          </ac:spMkLst>
        </pc:spChg>
        <pc:spChg chg="add mod">
          <ac:chgData name="Roderick Read" userId="8c20ca08efcf2aae" providerId="LiveId" clId="{30B5290A-38A3-494A-B5F7-9A196AEB9263}" dt="2021-11-25T15:05:45.688" v="124" actId="20577"/>
          <ac:spMkLst>
            <pc:docMk/>
            <pc:sldMk cId="3351308422" sldId="265"/>
            <ac:spMk id="107" creationId="{63AF6AE2-0DD4-4AA7-8FAB-B7037345DA1B}"/>
          </ac:spMkLst>
        </pc:spChg>
        <pc:spChg chg="add mod">
          <ac:chgData name="Roderick Read" userId="8c20ca08efcf2aae" providerId="LiveId" clId="{30B5290A-38A3-494A-B5F7-9A196AEB9263}" dt="2021-11-25T15:10:30.375" v="296" actId="20577"/>
          <ac:spMkLst>
            <pc:docMk/>
            <pc:sldMk cId="3351308422" sldId="265"/>
            <ac:spMk id="111" creationId="{D3BD39FC-1A5A-40B7-96FF-6DB27FD50771}"/>
          </ac:spMkLst>
        </pc:spChg>
        <pc:spChg chg="add mod">
          <ac:chgData name="Roderick Read" userId="8c20ca08efcf2aae" providerId="LiveId" clId="{30B5290A-38A3-494A-B5F7-9A196AEB9263}" dt="2021-11-25T15:15:32.795" v="344" actId="20577"/>
          <ac:spMkLst>
            <pc:docMk/>
            <pc:sldMk cId="3351308422" sldId="265"/>
            <ac:spMk id="117" creationId="{A348F94F-7168-4968-B585-19EFEDB42FFF}"/>
          </ac:spMkLst>
        </pc:spChg>
        <pc:spChg chg="add mod">
          <ac:chgData name="Roderick Read" userId="8c20ca08efcf2aae" providerId="LiveId" clId="{30B5290A-38A3-494A-B5F7-9A196AEB9263}" dt="2021-11-25T15:27:07.531" v="459" actId="20577"/>
          <ac:spMkLst>
            <pc:docMk/>
            <pc:sldMk cId="3351308422" sldId="265"/>
            <ac:spMk id="123" creationId="{DE632293-D26B-4FB9-9D7D-C79AAB5EB009}"/>
          </ac:spMkLst>
        </pc:spChg>
        <pc:grpChg chg="add del mod">
          <ac:chgData name="Roderick Read" userId="8c20ca08efcf2aae" providerId="LiveId" clId="{30B5290A-38A3-494A-B5F7-9A196AEB9263}" dt="2021-11-25T15:24:23.288" v="358" actId="165"/>
          <ac:grpSpMkLst>
            <pc:docMk/>
            <pc:sldMk cId="3351308422" sldId="265"/>
            <ac:grpSpMk id="8" creationId="{DC4EDC44-CC8E-44AB-836F-5437B3DB437D}"/>
          </ac:grpSpMkLst>
        </pc:grpChg>
        <pc:cxnChg chg="add mod ord">
          <ac:chgData name="Roderick Read" userId="8c20ca08efcf2aae" providerId="LiveId" clId="{30B5290A-38A3-494A-B5F7-9A196AEB9263}" dt="2021-11-25T15:10:53.426" v="300" actId="167"/>
          <ac:cxnSpMkLst>
            <pc:docMk/>
            <pc:sldMk cId="3351308422" sldId="265"/>
            <ac:cxnSpMk id="114" creationId="{C5132AB1-3FA4-47E7-8B80-E28D2D97DBAF}"/>
          </ac:cxnSpMkLst>
        </pc:cxnChg>
        <pc:cxnChg chg="add mod ord">
          <ac:chgData name="Roderick Read" userId="8c20ca08efcf2aae" providerId="LiveId" clId="{30B5290A-38A3-494A-B5F7-9A196AEB9263}" dt="2021-11-25T15:15:55.730" v="349" actId="14100"/>
          <ac:cxnSpMkLst>
            <pc:docMk/>
            <pc:sldMk cId="3351308422" sldId="265"/>
            <ac:cxnSpMk id="120" creationId="{54500CB9-DE82-4C4F-9CEC-30D72F9003A7}"/>
          </ac:cxnSpMkLst>
        </pc:cxnChg>
        <pc:cxnChg chg="add mod">
          <ac:chgData name="Roderick Read" userId="8c20ca08efcf2aae" providerId="LiveId" clId="{30B5290A-38A3-494A-B5F7-9A196AEB9263}" dt="2021-11-25T15:28:39.555" v="466" actId="14100"/>
          <ac:cxnSpMkLst>
            <pc:docMk/>
            <pc:sldMk cId="3351308422" sldId="265"/>
            <ac:cxnSpMk id="125" creationId="{E1667EAA-A069-4FD9-8B23-B00ECA2F5B7A}"/>
          </ac:cxnSpMkLst>
        </pc:cxnChg>
        <pc:cxnChg chg="mod">
          <ac:chgData name="Roderick Read" userId="8c20ca08efcf2aae" providerId="LiveId" clId="{30B5290A-38A3-494A-B5F7-9A196AEB9263}" dt="2021-11-25T15:28:32.203" v="465" actId="14100"/>
          <ac:cxnSpMkLst>
            <pc:docMk/>
            <pc:sldMk cId="3351308422" sldId="265"/>
            <ac:cxnSpMk id="149" creationId="{2902C8B9-F6FF-4A3A-9118-FDAFD7E4B20C}"/>
          </ac:cxnSpMkLst>
        </pc:cxnChg>
        <pc:cxnChg chg="mod">
          <ac:chgData name="Roderick Read" userId="8c20ca08efcf2aae" providerId="LiveId" clId="{30B5290A-38A3-494A-B5F7-9A196AEB9263}" dt="2021-11-25T15:28:32.203" v="465" actId="14100"/>
          <ac:cxnSpMkLst>
            <pc:docMk/>
            <pc:sldMk cId="3351308422" sldId="265"/>
            <ac:cxnSpMk id="152" creationId="{E96CA7BC-7424-4B28-809A-56CD532BF9AB}"/>
          </ac:cxnSpMkLst>
        </pc:cxnChg>
        <pc:cxnChg chg="mod">
          <ac:chgData name="Roderick Read" userId="8c20ca08efcf2aae" providerId="LiveId" clId="{30B5290A-38A3-494A-B5F7-9A196AEB9263}" dt="2021-11-25T15:28:32.203" v="465" actId="14100"/>
          <ac:cxnSpMkLst>
            <pc:docMk/>
            <pc:sldMk cId="3351308422" sldId="265"/>
            <ac:cxnSpMk id="157" creationId="{7BA788F3-3D75-40C5-B5CD-728F38C46D63}"/>
          </ac:cxnSpMkLst>
        </pc:cxnChg>
        <pc:cxnChg chg="mod">
          <ac:chgData name="Roderick Read" userId="8c20ca08efcf2aae" providerId="LiveId" clId="{30B5290A-38A3-494A-B5F7-9A196AEB9263}" dt="2021-11-25T15:28:29.459" v="464" actId="14100"/>
          <ac:cxnSpMkLst>
            <pc:docMk/>
            <pc:sldMk cId="3351308422" sldId="265"/>
            <ac:cxnSpMk id="182" creationId="{FE83AED4-A753-42D1-B8F8-D5866136DCB2}"/>
          </ac:cxnSpMkLst>
        </pc:cxnChg>
        <pc:cxnChg chg="mod">
          <ac:chgData name="Roderick Read" userId="8c20ca08efcf2aae" providerId="LiveId" clId="{30B5290A-38A3-494A-B5F7-9A196AEB9263}" dt="2021-11-25T15:28:29.459" v="464" actId="14100"/>
          <ac:cxnSpMkLst>
            <pc:docMk/>
            <pc:sldMk cId="3351308422" sldId="265"/>
            <ac:cxnSpMk id="185" creationId="{491407DB-5243-4706-9577-89F150676863}"/>
          </ac:cxnSpMkLst>
        </pc:cxnChg>
        <pc:cxnChg chg="mod">
          <ac:chgData name="Roderick Read" userId="8c20ca08efcf2aae" providerId="LiveId" clId="{30B5290A-38A3-494A-B5F7-9A196AEB9263}" dt="2021-11-25T15:28:29.459" v="464" actId="14100"/>
          <ac:cxnSpMkLst>
            <pc:docMk/>
            <pc:sldMk cId="3351308422" sldId="265"/>
            <ac:cxnSpMk id="188" creationId="{BA26E98A-9E54-480B-B3D7-A5C24872AEB5}"/>
          </ac:cxnSpMkLst>
        </pc:cxnChg>
        <pc:cxnChg chg="mod">
          <ac:chgData name="Roderick Read" userId="8c20ca08efcf2aae" providerId="LiveId" clId="{30B5290A-38A3-494A-B5F7-9A196AEB9263}" dt="2021-11-25T15:28:29.459" v="464" actId="14100"/>
          <ac:cxnSpMkLst>
            <pc:docMk/>
            <pc:sldMk cId="3351308422" sldId="265"/>
            <ac:cxnSpMk id="191" creationId="{773B3DC6-67DA-4973-9F7D-A9DB5B1E3040}"/>
          </ac:cxnSpMkLst>
        </pc:cxnChg>
        <pc:cxnChg chg="mod">
          <ac:chgData name="Roderick Read" userId="8c20ca08efcf2aae" providerId="LiveId" clId="{30B5290A-38A3-494A-B5F7-9A196AEB9263}" dt="2021-11-25T15:05:39.762" v="121" actId="14100"/>
          <ac:cxnSpMkLst>
            <pc:docMk/>
            <pc:sldMk cId="3351308422" sldId="265"/>
            <ac:cxnSpMk id="218" creationId="{DE1F0B98-15D2-4838-9C3D-73A1F00B2420}"/>
          </ac:cxnSpMkLst>
        </pc:cxnChg>
        <pc:cxnChg chg="mod">
          <ac:chgData name="Roderick Read" userId="8c20ca08efcf2aae" providerId="LiveId" clId="{30B5290A-38A3-494A-B5F7-9A196AEB9263}" dt="2021-11-25T15:07:17.082" v="197" actId="14100"/>
          <ac:cxnSpMkLst>
            <pc:docMk/>
            <pc:sldMk cId="3351308422" sldId="265"/>
            <ac:cxnSpMk id="224" creationId="{35C97106-9186-4AF7-A1DF-FAA03D77A487}"/>
          </ac:cxnSpMkLst>
        </pc:cxnChg>
        <pc:cxnChg chg="mod">
          <ac:chgData name="Roderick Read" userId="8c20ca08efcf2aae" providerId="LiveId" clId="{30B5290A-38A3-494A-B5F7-9A196AEB9263}" dt="2021-11-25T15:05:53.929" v="125" actId="14100"/>
          <ac:cxnSpMkLst>
            <pc:docMk/>
            <pc:sldMk cId="3351308422" sldId="265"/>
            <ac:cxnSpMk id="228" creationId="{61A77B55-1CA1-4C6E-9329-4E169EB527AB}"/>
          </ac:cxnSpMkLst>
        </pc:cxnChg>
      </pc:sldChg>
      <pc:sldChg chg="addSp delSp modSp new mod">
        <pc:chgData name="Roderick Read" userId="8c20ca08efcf2aae" providerId="LiveId" clId="{30B5290A-38A3-494A-B5F7-9A196AEB9263}" dt="2021-11-25T14:26:11.782" v="52" actId="1076"/>
        <pc:sldMkLst>
          <pc:docMk/>
          <pc:sldMk cId="1656115322" sldId="266"/>
        </pc:sldMkLst>
        <pc:spChg chg="mod">
          <ac:chgData name="Roderick Read" userId="8c20ca08efcf2aae" providerId="LiveId" clId="{30B5290A-38A3-494A-B5F7-9A196AEB9263}" dt="2021-11-25T14:23:17.362" v="31" actId="20577"/>
          <ac:spMkLst>
            <pc:docMk/>
            <pc:sldMk cId="1656115322" sldId="266"/>
            <ac:spMk id="2" creationId="{09D4C297-E216-4D93-A587-096AA6CAE117}"/>
          </ac:spMkLst>
        </pc:spChg>
        <pc:spChg chg="del">
          <ac:chgData name="Roderick Read" userId="8c20ca08efcf2aae" providerId="LiveId" clId="{30B5290A-38A3-494A-B5F7-9A196AEB9263}" dt="2021-11-25T14:23:23.885" v="33" actId="1957"/>
          <ac:spMkLst>
            <pc:docMk/>
            <pc:sldMk cId="1656115322" sldId="266"/>
            <ac:spMk id="3" creationId="{DB40E8CC-38B9-4693-98D1-D3A62FA5F90C}"/>
          </ac:spMkLst>
        </pc:spChg>
        <pc:graphicFrameChg chg="add mod">
          <ac:chgData name="Roderick Read" userId="8c20ca08efcf2aae" providerId="LiveId" clId="{30B5290A-38A3-494A-B5F7-9A196AEB9263}" dt="2021-11-25T14:23:38.854" v="35" actId="14100"/>
          <ac:graphicFrameMkLst>
            <pc:docMk/>
            <pc:sldMk cId="1656115322" sldId="266"/>
            <ac:graphicFrameMk id="6" creationId="{22203B44-F701-4DB8-883F-86BADB00DB56}"/>
          </ac:graphicFrameMkLst>
        </pc:graphicFrameChg>
        <pc:graphicFrameChg chg="add mod">
          <ac:chgData name="Roderick Read" userId="8c20ca08efcf2aae" providerId="LiveId" clId="{30B5290A-38A3-494A-B5F7-9A196AEB9263}" dt="2021-11-25T14:24:18.990" v="41" actId="1076"/>
          <ac:graphicFrameMkLst>
            <pc:docMk/>
            <pc:sldMk cId="1656115322" sldId="266"/>
            <ac:graphicFrameMk id="9" creationId="{D76B0349-DA22-4EAA-8586-A701BFDAE380}"/>
          </ac:graphicFrameMkLst>
        </pc:graphicFrameChg>
        <pc:graphicFrameChg chg="add mod">
          <ac:chgData name="Roderick Read" userId="8c20ca08efcf2aae" providerId="LiveId" clId="{30B5290A-38A3-494A-B5F7-9A196AEB9263}" dt="2021-11-25T14:26:11.782" v="52" actId="1076"/>
          <ac:graphicFrameMkLst>
            <pc:docMk/>
            <pc:sldMk cId="1656115322" sldId="266"/>
            <ac:graphicFrameMk id="12" creationId="{75639B66-0CAB-4547-9F0F-8B210C3F5164}"/>
          </ac:graphicFrameMkLst>
        </pc:graphicFrameChg>
        <pc:graphicFrameChg chg="add mod">
          <ac:chgData name="Roderick Read" userId="8c20ca08efcf2aae" providerId="LiveId" clId="{30B5290A-38A3-494A-B5F7-9A196AEB9263}" dt="2021-11-25T14:25:57.990" v="50" actId="1076"/>
          <ac:graphicFrameMkLst>
            <pc:docMk/>
            <pc:sldMk cId="1656115322" sldId="266"/>
            <ac:graphicFrameMk id="16" creationId="{6622E8B0-FA79-48FA-B82B-4963EE70D4B5}"/>
          </ac:graphicFrameMkLst>
        </pc:graphicFrameChg>
      </pc:sldChg>
      <pc:sldChg chg="add">
        <pc:chgData name="Roderick Read" userId="8c20ca08efcf2aae" providerId="LiveId" clId="{30B5290A-38A3-494A-B5F7-9A196AEB9263}" dt="2021-11-25T15:29:41.412" v="467" actId="2890"/>
        <pc:sldMkLst>
          <pc:docMk/>
          <pc:sldMk cId="1294217154" sldId="267"/>
        </pc:sldMkLst>
      </pc:sldChg>
      <pc:sldChg chg="add">
        <pc:chgData name="Roderick Read" userId="8c20ca08efcf2aae" providerId="LiveId" clId="{30B5290A-38A3-494A-B5F7-9A196AEB9263}" dt="2021-11-25T16:03:15.753" v="468" actId="2890"/>
        <pc:sldMkLst>
          <pc:docMk/>
          <pc:sldMk cId="1177347937" sldId="268"/>
        </pc:sldMkLst>
      </pc:sldChg>
      <pc:sldChg chg="modSp new mod ord">
        <pc:chgData name="Roderick Read" userId="8c20ca08efcf2aae" providerId="LiveId" clId="{30B5290A-38A3-494A-B5F7-9A196AEB9263}" dt="2021-11-25T16:08:20.268" v="861" actId="20577"/>
        <pc:sldMkLst>
          <pc:docMk/>
          <pc:sldMk cId="628444121" sldId="269"/>
        </pc:sldMkLst>
        <pc:spChg chg="mod">
          <ac:chgData name="Roderick Read" userId="8c20ca08efcf2aae" providerId="LiveId" clId="{30B5290A-38A3-494A-B5F7-9A196AEB9263}" dt="2021-11-25T16:03:43.433" v="480" actId="27636"/>
          <ac:spMkLst>
            <pc:docMk/>
            <pc:sldMk cId="628444121" sldId="269"/>
            <ac:spMk id="2" creationId="{78409E5D-C9CC-47CB-BF5C-54BB25FB405A}"/>
          </ac:spMkLst>
        </pc:spChg>
        <pc:spChg chg="mod">
          <ac:chgData name="Roderick Read" userId="8c20ca08efcf2aae" providerId="LiveId" clId="{30B5290A-38A3-494A-B5F7-9A196AEB9263}" dt="2021-11-25T16:08:20.268" v="861" actId="20577"/>
          <ac:spMkLst>
            <pc:docMk/>
            <pc:sldMk cId="628444121" sldId="269"/>
            <ac:spMk id="3" creationId="{D1331356-D92A-4A1A-80F8-245E4C4238A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CE-4328-AB28-F6845FAA45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CE-4328-AB28-F6845FAA45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CE-4328-AB28-F6845FAA4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476335"/>
        <c:axId val="1044475919"/>
      </c:barChart>
      <c:catAx>
        <c:axId val="104447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475919"/>
        <c:crosses val="autoZero"/>
        <c:auto val="1"/>
        <c:lblAlgn val="ctr"/>
        <c:lblOffset val="100"/>
        <c:noMultiLvlLbl val="0"/>
      </c:catAx>
      <c:valAx>
        <c:axId val="1044475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476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FC7-4325-9B1B-953E0AFB2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3491487"/>
        <c:axId val="1023486911"/>
      </c:scatterChart>
      <c:valAx>
        <c:axId val="10234914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486911"/>
        <c:crosses val="autoZero"/>
        <c:crossBetween val="midCat"/>
      </c:valAx>
      <c:valAx>
        <c:axId val="102348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4914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0D-4358-8758-B52F8BE87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0D-4358-8758-B52F8BE87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3454479"/>
        <c:axId val="713452815"/>
      </c:radarChart>
      <c:catAx>
        <c:axId val="713454479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452815"/>
        <c:crosses val="autoZero"/>
        <c:auto val="1"/>
        <c:lblAlgn val="ctr"/>
        <c:lblOffset val="100"/>
        <c:noMultiLvlLbl val="0"/>
      </c:catAx>
      <c:valAx>
        <c:axId val="713452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45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Sheet1!$A$2:$A$23</cx:f>
        <cx:lvl ptCount="22">
          <cx:pt idx="0">Category 1</cx:pt>
          <cx:pt idx="1">Category 1</cx:pt>
          <cx:pt idx="2">Category 1</cx:pt>
          <cx:pt idx="3">Category 1</cx:pt>
          <cx:pt idx="4">Category 1</cx:pt>
          <cx:pt idx="5">Category 1</cx:pt>
          <cx:pt idx="6">Category 1</cx:pt>
          <cx:pt idx="7">Category 1</cx:pt>
          <cx:pt idx="8">Category 1</cx:pt>
          <cx:pt idx="9">Category 2</cx:pt>
          <cx:pt idx="10">Category 2</cx:pt>
          <cx:pt idx="11">Category 2</cx:pt>
          <cx:pt idx="12">Category 2</cx:pt>
          <cx:pt idx="13">Category 2</cx:pt>
          <cx:pt idx="14">Category 2</cx:pt>
          <cx:pt idx="15">Category 2</cx:pt>
          <cx:pt idx="16">Category 3</cx:pt>
          <cx:pt idx="17">Category 3</cx:pt>
          <cx:pt idx="18">Category 3</cx:pt>
          <cx:pt idx="19">Category 3</cx:pt>
          <cx:pt idx="20">Category 3</cx:pt>
          <cx:pt idx="21">Category 3</cx:pt>
        </cx:lvl>
      </cx:strDim>
      <cx:numDim type="val">
        <cx:f>Sheet1!$B$2:$B$23</cx:f>
        <cx:lvl ptCount="22" formatCode="General">
          <cx:pt idx="0">-7</cx:pt>
          <cx:pt idx="1">-10</cx:pt>
          <cx:pt idx="2">-28</cx:pt>
          <cx:pt idx="3">47</cx:pt>
          <cx:pt idx="4">11</cx:pt>
          <cx:pt idx="5">-24</cx:pt>
          <cx:pt idx="6">-24</cx:pt>
          <cx:pt idx="7">36</cx:pt>
          <cx:pt idx="8">10</cx:pt>
          <cx:pt idx="9">-78</cx:pt>
          <cx:pt idx="10">47</cx:pt>
          <cx:pt idx="11">-24</cx:pt>
          <cx:pt idx="12">-17</cx:pt>
          <cx:pt idx="13">-12</cx:pt>
          <cx:pt idx="14">-11</cx:pt>
          <cx:pt idx="15">17</cx:pt>
          <cx:pt idx="16">14</cx:pt>
          <cx:pt idx="17">46</cx:pt>
          <cx:pt idx="18">-18</cx:pt>
          <cx:pt idx="19">19</cx:pt>
          <cx:pt idx="20">-26</cx:pt>
          <cx:pt idx="21">-20</cx:pt>
        </cx:lvl>
      </cx:numDim>
    </cx:data>
    <cx:data id="1">
      <cx:strDim type="cat">
        <cx:f>Sheet1!$A$2:$A$23</cx:f>
        <cx:lvl ptCount="22">
          <cx:pt idx="0">Category 1</cx:pt>
          <cx:pt idx="1">Category 1</cx:pt>
          <cx:pt idx="2">Category 1</cx:pt>
          <cx:pt idx="3">Category 1</cx:pt>
          <cx:pt idx="4">Category 1</cx:pt>
          <cx:pt idx="5">Category 1</cx:pt>
          <cx:pt idx="6">Category 1</cx:pt>
          <cx:pt idx="7">Category 1</cx:pt>
          <cx:pt idx="8">Category 1</cx:pt>
          <cx:pt idx="9">Category 2</cx:pt>
          <cx:pt idx="10">Category 2</cx:pt>
          <cx:pt idx="11">Category 2</cx:pt>
          <cx:pt idx="12">Category 2</cx:pt>
          <cx:pt idx="13">Category 2</cx:pt>
          <cx:pt idx="14">Category 2</cx:pt>
          <cx:pt idx="15">Category 2</cx:pt>
          <cx:pt idx="16">Category 3</cx:pt>
          <cx:pt idx="17">Category 3</cx:pt>
          <cx:pt idx="18">Category 3</cx:pt>
          <cx:pt idx="19">Category 3</cx:pt>
          <cx:pt idx="20">Category 3</cx:pt>
          <cx:pt idx="21">Category 3</cx:pt>
        </cx:lvl>
      </cx:strDim>
      <cx:numDim type="val">
        <cx:f>Sheet1!$C$2:$C$23</cx:f>
        <cx:lvl ptCount="22" formatCode="General">
          <cx:pt idx="0">-3</cx:pt>
          <cx:pt idx="1">1</cx:pt>
          <cx:pt idx="2">-6</cx:pt>
          <cx:pt idx="3">10</cx:pt>
          <cx:pt idx="4">34</cx:pt>
          <cx:pt idx="5">128</cx:pt>
          <cx:pt idx="6">22</cx:pt>
          <cx:pt idx="7">-12</cx:pt>
          <cx:pt idx="8">-28</cx:pt>
          <cx:pt idx="9">6</cx:pt>
          <cx:pt idx="10">31</cx:pt>
          <cx:pt idx="11">3</cx:pt>
          <cx:pt idx="12">12</cx:pt>
          <cx:pt idx="13">-12</cx:pt>
          <cx:pt idx="14">-13</cx:pt>
          <cx:pt idx="15">6</cx:pt>
          <cx:pt idx="16">15</cx:pt>
          <cx:pt idx="17">41</cx:pt>
          <cx:pt idx="18">16</cx:pt>
          <cx:pt idx="19">10</cx:pt>
          <cx:pt idx="20">23</cx:pt>
          <cx:pt idx="21">16</cx:pt>
        </cx:lvl>
      </cx:numDim>
    </cx:data>
    <cx:data id="2">
      <cx:strDim type="cat">
        <cx:f>Sheet1!$A$2:$A$23</cx:f>
        <cx:lvl ptCount="22">
          <cx:pt idx="0">Category 1</cx:pt>
          <cx:pt idx="1">Category 1</cx:pt>
          <cx:pt idx="2">Category 1</cx:pt>
          <cx:pt idx="3">Category 1</cx:pt>
          <cx:pt idx="4">Category 1</cx:pt>
          <cx:pt idx="5">Category 1</cx:pt>
          <cx:pt idx="6">Category 1</cx:pt>
          <cx:pt idx="7">Category 1</cx:pt>
          <cx:pt idx="8">Category 1</cx:pt>
          <cx:pt idx="9">Category 2</cx:pt>
          <cx:pt idx="10">Category 2</cx:pt>
          <cx:pt idx="11">Category 2</cx:pt>
          <cx:pt idx="12">Category 2</cx:pt>
          <cx:pt idx="13">Category 2</cx:pt>
          <cx:pt idx="14">Category 2</cx:pt>
          <cx:pt idx="15">Category 2</cx:pt>
          <cx:pt idx="16">Category 3</cx:pt>
          <cx:pt idx="17">Category 3</cx:pt>
          <cx:pt idx="18">Category 3</cx:pt>
          <cx:pt idx="19">Category 3</cx:pt>
          <cx:pt idx="20">Category 3</cx:pt>
          <cx:pt idx="21">Category 3</cx:pt>
        </cx:lvl>
      </cx:strDim>
      <cx:numDim type="val">
        <cx:f>Sheet1!$D$2:$D$23</cx:f>
        <cx:lvl ptCount="22" formatCode="General">
          <cx:pt idx="0">-24</cx:pt>
          <cx:pt idx="1">11</cx:pt>
          <cx:pt idx="2">34</cx:pt>
          <cx:pt idx="3">-19</cx:pt>
          <cx:pt idx="4">4</cx:pt>
          <cx:pt idx="5">27</cx:pt>
          <cx:pt idx="6">27</cx:pt>
          <cx:pt idx="7">-3</cx:pt>
          <cx:pt idx="8">44</cx:pt>
          <cx:pt idx="9">50</cx:pt>
          <cx:pt idx="10">91</cx:pt>
          <cx:pt idx="11">-8</cx:pt>
          <cx:pt idx="12">36</cx:pt>
          <cx:pt idx="13">16</cx:pt>
          <cx:pt idx="14">24</cx:pt>
          <cx:pt idx="15">46</cx:pt>
          <cx:pt idx="16">14</cx:pt>
          <cx:pt idx="17">-6</cx:pt>
          <cx:pt idx="18">48</cx:pt>
          <cx:pt idx="19">23</cx:pt>
          <cx:pt idx="20">23</cx:pt>
          <cx:pt idx="21">-18</cx:pt>
        </cx:lvl>
      </cx:numDim>
    </cx:data>
  </cx:chartData>
  <cx:chart>
    <cx:title pos="t" align="ctr" overlay="0"/>
    <cx:plotArea>
      <cx:plotAreaRegion>
        <cx:series layoutId="boxWhisker" uniqueId="{06A1429F-6A13-4B82-9303-F44A7E67EB55}">
          <cx:tx>
            <cx:txData>
              <cx:f>Sheet1!$B$1</cx:f>
              <cx:v>Series1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53042B00-6B99-466F-9E55-DD5296F0D2E6}">
          <cx:tx>
            <cx:txData>
              <cx:f>Sheet1!$C$1</cx:f>
              <cx:v>Series2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  <cx:series layoutId="boxWhisker" uniqueId="{68113620-7006-4972-B4AF-F51EBFA25244}">
          <cx:tx>
            <cx:txData>
              <cx:f>Sheet1!$D$1</cx:f>
              <cx:v>Series3</cx:v>
            </cx:txData>
          </cx:tx>
          <cx:dataId val="2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312F-0B4A-43A3-8D18-F47B58897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5D3CB-B90A-4066-AE90-32C548884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74464-9491-4971-AA60-9259FBCF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E9B03-5559-45D6-BE5E-1CB3BDB2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C13E1-0C82-48A1-9B72-9E5D66D7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FCA6-1F58-403C-BB5F-733249B5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411D3-0920-4A61-B1A7-116532E3D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7F3B2-2F94-4C1F-B7A8-3B3DBDD4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8ABAA-57B3-439B-BDE2-3BF149FF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D8D4D-E0E6-4A13-994E-533DCF57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2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D5449-224E-46E4-B429-29AEF833A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AAD4A-60E5-48E8-A208-D9952007B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687FF-5AD4-4F35-A915-1CFF7F17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AD079-7116-4F83-AF86-AD24433C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2B08-C43C-48BC-8AAF-6177A0A2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1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5B21-C8CB-4762-A808-86E7579F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C6E5-4C95-4BCC-9A46-0CF00317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92694-164C-4CF6-B9D1-FA778D63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7E1A3-C737-4169-9FA4-E85A3CCD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38B6-5DAB-4AC6-A4D7-38A3E297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55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4FD7-3964-44B7-B4B9-E73369D0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A7F05-9442-4885-A187-F77BDB48A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D5FED-88ED-43A2-B913-BB9A0544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07339-DE59-4719-B913-1A2DDE2B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80A65-E994-42CD-BDA3-28932A7B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89BA-4D6B-457B-AE34-1ABFBDAB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23E9D-3944-49E6-9AA7-6723C615F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CB70E-A898-434A-A8E3-B013496A3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A81EA-66C6-453E-A5AE-E98DB5B5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DA6A3-7D64-4268-9875-53113893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9E252-05BE-4861-BF29-D61FF3D4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9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9F541-8702-44C3-A557-E05347682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0C105-A12A-4747-AE27-758044B6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1D026-C2EA-497E-9D0A-8FD0C0389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44923-513D-4C38-9768-CE39E8A72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BE9C95-8DAB-4181-8675-9E60B356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063FE-1422-434C-9605-4D2C8507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E61BA-5C33-43BC-9B44-0C32C438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0C3991-6BB1-4673-BAAB-358A5F20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59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C857E-A321-41B0-B1B7-808CC91B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8D166-91DB-47D9-83E6-6FE8C1C6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6BA6D-FCCF-4A50-85DD-B371429D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94A54-53BE-4A98-87B3-A637D975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0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37327-C904-4CE5-A802-5786A40D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A33648-A72E-4EAB-BCB7-C38CF159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85DB-1193-4BA7-BEF3-A2F28129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2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A7B7-8718-46CF-8630-001B2FB4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FE26-7421-4A7C-A196-6CC4355C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5B56E-1E47-4FEB-8398-7C74459F5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F93EF-3CCB-43B1-8BF3-FE2DC627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EE387-78C9-40A0-A099-7A37F471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0A20B-434A-4C6A-A0F9-52F65DA8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6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528E-3A15-4DF4-8113-DE1704C2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AFF4E-A3C5-45B6-A7D0-49444327B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80984-56CA-46BF-8257-57B452FF1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270D4-0DA8-46E1-800C-0D5DB293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95A17-32D0-4FF5-8BD4-3CF32C4F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931C6-652B-4F1E-9161-BBA79CC0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F2A-4B5C-486D-830F-4E9AB1133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FFBDA-2C5F-492A-80E5-21EBE5593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6C6BF-0762-4A6C-A230-29BC58D86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D2F1-97E0-4861-BAF1-6B8A9E2B737B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8408-25E3-4EF9-8324-17C8759E5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54041-5572-47EF-84A3-D085BECFB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C222-EC28-475D-A987-A7A3FDEBD7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5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14/relationships/chartEx" Target="../charts/chartEx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9E5D-C9CC-47CB-BF5C-54BB25FB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AWES Standardised CONOPS categorization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31356-D92A-4A1A-80F8-245E4C423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attempt to devise a standard form for comparing AWES concept configurations</a:t>
            </a:r>
          </a:p>
          <a:p>
            <a:r>
              <a:rPr lang="en-GB" dirty="0"/>
              <a:t>Two sheet designs are presented </a:t>
            </a:r>
          </a:p>
          <a:p>
            <a:r>
              <a:rPr lang="en-GB" dirty="0"/>
              <a:t>Have a go at populating the sheets or adding further sheet designs</a:t>
            </a:r>
          </a:p>
          <a:p>
            <a:r>
              <a:rPr lang="en-GB" dirty="0"/>
              <a:t>Feel free to duplicate and reconfigure the </a:t>
            </a:r>
            <a:r>
              <a:rPr lang="en-GB"/>
              <a:t>slide components</a:t>
            </a:r>
            <a:endParaRPr lang="en-GB" dirty="0"/>
          </a:p>
          <a:p>
            <a:r>
              <a:rPr lang="en-GB" dirty="0"/>
              <a:t>A companion sheet providing concept performance data should also be developed </a:t>
            </a:r>
          </a:p>
        </p:txBody>
      </p:sp>
    </p:spTree>
    <p:extLst>
      <p:ext uri="{BB962C8B-B14F-4D97-AF65-F5344CB8AC3E}">
        <p14:creationId xmlns:p14="http://schemas.microsoft.com/office/powerpoint/2010/main" val="62844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D3BD668-9225-409E-B452-782EF64E2851}"/>
              </a:ext>
            </a:extLst>
          </p:cNvPr>
          <p:cNvGrpSpPr/>
          <p:nvPr/>
        </p:nvGrpSpPr>
        <p:grpSpPr>
          <a:xfrm>
            <a:off x="1680440" y="393032"/>
            <a:ext cx="10511559" cy="6464968"/>
            <a:chOff x="0" y="0"/>
            <a:chExt cx="1115060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3386BF-6AFD-4A67-924F-AA2A2B503040}"/>
                </a:ext>
              </a:extLst>
            </p:cNvPr>
            <p:cNvSpPr/>
            <p:nvPr/>
          </p:nvSpPr>
          <p:spPr>
            <a:xfrm>
              <a:off x="2475" y="0"/>
              <a:ext cx="11148027" cy="980345"/>
            </a:xfrm>
            <a:prstGeom prst="rect">
              <a:avLst/>
            </a:prstGeom>
            <a:solidFill>
              <a:srgbClr val="567FC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E30D9CC-094E-49CB-AB18-49C55A40DC31}"/>
                </a:ext>
              </a:extLst>
            </p:cNvPr>
            <p:cNvSpPr/>
            <p:nvPr/>
          </p:nvSpPr>
          <p:spPr>
            <a:xfrm>
              <a:off x="0" y="1960691"/>
              <a:ext cx="11148027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34D51C-924E-4F68-8DBD-1F7008F2932D}"/>
                </a:ext>
              </a:extLst>
            </p:cNvPr>
            <p:cNvSpPr/>
            <p:nvPr/>
          </p:nvSpPr>
          <p:spPr>
            <a:xfrm>
              <a:off x="0" y="3916964"/>
              <a:ext cx="11148027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E89D96B-BF4D-4CF8-9E68-13AC75833FEF}"/>
                </a:ext>
              </a:extLst>
            </p:cNvPr>
            <p:cNvSpPr/>
            <p:nvPr/>
          </p:nvSpPr>
          <p:spPr>
            <a:xfrm>
              <a:off x="0" y="4897309"/>
              <a:ext cx="11148027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BC1CFE-EBB5-4ADF-BFF6-9DB43AE10878}"/>
                </a:ext>
              </a:extLst>
            </p:cNvPr>
            <p:cNvSpPr/>
            <p:nvPr/>
          </p:nvSpPr>
          <p:spPr>
            <a:xfrm>
              <a:off x="0" y="5877655"/>
              <a:ext cx="11148027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656DB0-E604-431E-98FF-FF46E8897758}"/>
                </a:ext>
              </a:extLst>
            </p:cNvPr>
            <p:cNvSpPr txBox="1"/>
            <p:nvPr/>
          </p:nvSpPr>
          <p:spPr>
            <a:xfrm>
              <a:off x="301535" y="352484"/>
              <a:ext cx="17748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Lifting &amp; Launching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CACB0A-EF1B-4816-B147-BFC7493AFBE2}"/>
                </a:ext>
              </a:extLst>
            </p:cNvPr>
            <p:cNvSpPr txBox="1"/>
            <p:nvPr/>
          </p:nvSpPr>
          <p:spPr>
            <a:xfrm>
              <a:off x="301535" y="2313174"/>
              <a:ext cx="21967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Blade, Operation &amp; Path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F110AD-E5ED-48CE-9D46-2A90F719BD62}"/>
                </a:ext>
              </a:extLst>
            </p:cNvPr>
            <p:cNvSpPr txBox="1"/>
            <p:nvPr/>
          </p:nvSpPr>
          <p:spPr>
            <a:xfrm>
              <a:off x="301535" y="4269448"/>
              <a:ext cx="18737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Energy Transmission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7650C5F-0BDC-4763-A7B9-850B92D501CE}"/>
                </a:ext>
              </a:extLst>
            </p:cNvPr>
            <p:cNvSpPr txBox="1"/>
            <p:nvPr/>
          </p:nvSpPr>
          <p:spPr>
            <a:xfrm>
              <a:off x="301535" y="5243039"/>
              <a:ext cx="14496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Ground Station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65940D-6EC5-4567-B9F7-BED5EB0B9386}"/>
                </a:ext>
              </a:extLst>
            </p:cNvPr>
            <p:cNvSpPr txBox="1"/>
            <p:nvPr/>
          </p:nvSpPr>
          <p:spPr>
            <a:xfrm>
              <a:off x="301535" y="6108706"/>
              <a:ext cx="2083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Output &amp; Environment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8896D82-DC48-4F2B-8467-B0ADC2BF75C2}"/>
                </a:ext>
              </a:extLst>
            </p:cNvPr>
            <p:cNvSpPr/>
            <p:nvPr/>
          </p:nvSpPr>
          <p:spPr>
            <a:xfrm>
              <a:off x="2824074" y="0"/>
              <a:ext cx="2775476" cy="980345"/>
            </a:xfrm>
            <a:prstGeom prst="rect">
              <a:avLst/>
            </a:prstGeom>
            <a:solidFill>
              <a:srgbClr val="567FC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Consuming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F5A3FA-A996-44C8-B56F-351D7A226422}"/>
                </a:ext>
              </a:extLst>
            </p:cNvPr>
            <p:cNvSpPr/>
            <p:nvPr/>
          </p:nvSpPr>
          <p:spPr>
            <a:xfrm>
              <a:off x="5599550" y="0"/>
              <a:ext cx="2775476" cy="980345"/>
            </a:xfrm>
            <a:prstGeom prst="rect">
              <a:avLst/>
            </a:prstGeom>
            <a:solidFill>
              <a:srgbClr val="567FCA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Blade Supported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9D4A7D-6E4D-4A5D-8851-45E079435BF8}"/>
                </a:ext>
              </a:extLst>
            </p:cNvPr>
            <p:cNvSpPr/>
            <p:nvPr/>
          </p:nvSpPr>
          <p:spPr>
            <a:xfrm>
              <a:off x="8375026" y="0"/>
              <a:ext cx="2775477" cy="980345"/>
            </a:xfrm>
            <a:prstGeom prst="rect">
              <a:avLst/>
            </a:prstGeom>
            <a:solidFill>
              <a:srgbClr val="567FC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Auxiliary Support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B63993-D78E-4832-A8DD-09AA957DDEF3}"/>
                </a:ext>
              </a:extLst>
            </p:cNvPr>
            <p:cNvSpPr/>
            <p:nvPr/>
          </p:nvSpPr>
          <p:spPr>
            <a:xfrm>
              <a:off x="2821599" y="1960691"/>
              <a:ext cx="2775476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Crosswind drag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F0AC90A-42B7-4311-8391-5308193C4B2E}"/>
                </a:ext>
              </a:extLst>
            </p:cNvPr>
            <p:cNvSpPr/>
            <p:nvPr/>
          </p:nvSpPr>
          <p:spPr>
            <a:xfrm>
              <a:off x="5597075" y="1960691"/>
              <a:ext cx="2775476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Crosswind Lift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394E23D-3537-4F12-B1BE-B0EB6020A08D}"/>
                </a:ext>
              </a:extLst>
            </p:cNvPr>
            <p:cNvSpPr/>
            <p:nvPr/>
          </p:nvSpPr>
          <p:spPr>
            <a:xfrm>
              <a:off x="8372550" y="1960691"/>
              <a:ext cx="2775477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Rotary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107C733-31CC-4777-B77D-0E989D6CFCB0}"/>
                </a:ext>
              </a:extLst>
            </p:cNvPr>
            <p:cNvSpPr/>
            <p:nvPr/>
          </p:nvSpPr>
          <p:spPr>
            <a:xfrm>
              <a:off x="2821599" y="3916964"/>
              <a:ext cx="2775476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Electrical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1AB9F4-873B-4556-8D66-5DB686D5B356}"/>
                </a:ext>
              </a:extLst>
            </p:cNvPr>
            <p:cNvSpPr/>
            <p:nvPr/>
          </p:nvSpPr>
          <p:spPr>
            <a:xfrm>
              <a:off x="5597075" y="3916964"/>
              <a:ext cx="2775476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Line Pull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5424BC2-00F5-4857-85E9-1EC261515AD8}"/>
                </a:ext>
              </a:extLst>
            </p:cNvPr>
            <p:cNvSpPr/>
            <p:nvPr/>
          </p:nvSpPr>
          <p:spPr>
            <a:xfrm>
              <a:off x="8372550" y="3916964"/>
              <a:ext cx="2775477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Torque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A63D18B-67A3-4E6D-B230-D67893370E59}"/>
                </a:ext>
              </a:extLst>
            </p:cNvPr>
            <p:cNvSpPr/>
            <p:nvPr/>
          </p:nvSpPr>
          <p:spPr>
            <a:xfrm>
              <a:off x="2819489" y="4906814"/>
              <a:ext cx="1663992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Tail sitter perch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DBAB963-93BF-409F-AC57-9EB8DFA3C4CA}"/>
                </a:ext>
              </a:extLst>
            </p:cNvPr>
            <p:cNvSpPr/>
            <p:nvPr/>
          </p:nvSpPr>
          <p:spPr>
            <a:xfrm>
              <a:off x="4490539" y="4906814"/>
              <a:ext cx="1663993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Pumping Drum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5BBC626-ED97-4F4A-B4A4-F1ACAD9F937B}"/>
                </a:ext>
              </a:extLst>
            </p:cNvPr>
            <p:cNvSpPr/>
            <p:nvPr/>
          </p:nvSpPr>
          <p:spPr>
            <a:xfrm>
              <a:off x="6161590" y="4906814"/>
              <a:ext cx="1663993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PTO wheel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686FF1-751A-4027-A9E5-01ECD250E3F3}"/>
                </a:ext>
              </a:extLst>
            </p:cNvPr>
            <p:cNvSpPr/>
            <p:nvPr/>
          </p:nvSpPr>
          <p:spPr>
            <a:xfrm>
              <a:off x="7832641" y="4906814"/>
              <a:ext cx="1663993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Launch Pad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8B16917-EE1A-4A7A-9E46-60D2F0242A23}"/>
                </a:ext>
              </a:extLst>
            </p:cNvPr>
            <p:cNvSpPr/>
            <p:nvPr/>
          </p:nvSpPr>
          <p:spPr>
            <a:xfrm>
              <a:off x="9503692" y="4906814"/>
              <a:ext cx="1644335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Drone Launch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F90E8CC-5910-48B9-8578-F180AD2D3103}"/>
                </a:ext>
              </a:extLst>
            </p:cNvPr>
            <p:cNvSpPr/>
            <p:nvPr/>
          </p:nvSpPr>
          <p:spPr>
            <a:xfrm>
              <a:off x="7840955" y="5440773"/>
              <a:ext cx="817131" cy="4501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Vertical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B3DD0B4-3854-4043-9026-E1FE2706793E}"/>
                </a:ext>
              </a:extLst>
            </p:cNvPr>
            <p:cNvSpPr/>
            <p:nvPr/>
          </p:nvSpPr>
          <p:spPr>
            <a:xfrm>
              <a:off x="8669014" y="5440773"/>
              <a:ext cx="817131" cy="4501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Horizontal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152E3F8-2CAB-4E57-9BEC-34FF19EE97C7}"/>
                </a:ext>
              </a:extLst>
            </p:cNvPr>
            <p:cNvSpPr/>
            <p:nvPr/>
          </p:nvSpPr>
          <p:spPr>
            <a:xfrm>
              <a:off x="2821599" y="5877115"/>
              <a:ext cx="2775476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Number of tethers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F3FD72A-E885-43FC-8714-AB687FE67606}"/>
                </a:ext>
              </a:extLst>
            </p:cNvPr>
            <p:cNvSpPr/>
            <p:nvPr/>
          </p:nvSpPr>
          <p:spPr>
            <a:xfrm>
              <a:off x="5597075" y="5877115"/>
              <a:ext cx="2775476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Curve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C58E9D4-4778-447A-B3B8-3F819B5E0028}"/>
                </a:ext>
              </a:extLst>
            </p:cNvPr>
            <p:cNvSpPr/>
            <p:nvPr/>
          </p:nvSpPr>
          <p:spPr>
            <a:xfrm>
              <a:off x="8372550" y="5877115"/>
              <a:ext cx="2775477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Output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A787E12-2ED3-43B1-A593-B3AA1D1C8B01}"/>
                </a:ext>
              </a:extLst>
            </p:cNvPr>
            <p:cNvSpPr/>
            <p:nvPr/>
          </p:nvSpPr>
          <p:spPr>
            <a:xfrm>
              <a:off x="2821601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821C02B-1436-4F0B-95DB-4074192D4FE0}"/>
                </a:ext>
              </a:extLst>
            </p:cNvPr>
            <p:cNvSpPr/>
            <p:nvPr/>
          </p:nvSpPr>
          <p:spPr>
            <a:xfrm>
              <a:off x="3514100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59E9B78-E560-4202-9D9F-C9DC0E1975BF}"/>
                </a:ext>
              </a:extLst>
            </p:cNvPr>
            <p:cNvSpPr/>
            <p:nvPr/>
          </p:nvSpPr>
          <p:spPr>
            <a:xfrm>
              <a:off x="4206599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FECC14-9E58-47FB-BC00-7411341A1AE4}"/>
                </a:ext>
              </a:extLst>
            </p:cNvPr>
            <p:cNvSpPr/>
            <p:nvPr/>
          </p:nvSpPr>
          <p:spPr>
            <a:xfrm>
              <a:off x="4899097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&gt;3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43D09A3-2E30-44D7-8BE5-072C690F2B19}"/>
                </a:ext>
              </a:extLst>
            </p:cNvPr>
            <p:cNvSpPr/>
            <p:nvPr/>
          </p:nvSpPr>
          <p:spPr>
            <a:xfrm>
              <a:off x="8375123" y="6383543"/>
              <a:ext cx="912576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Electrical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F90F9BC-E9B5-4C75-9B6B-0EAD21C9D6E5}"/>
                </a:ext>
              </a:extLst>
            </p:cNvPr>
            <p:cNvSpPr/>
            <p:nvPr/>
          </p:nvSpPr>
          <p:spPr>
            <a:xfrm>
              <a:off x="9297646" y="6383543"/>
              <a:ext cx="912576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Propulsion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0E1B4B6-99EE-4D63-8894-4272C441C5B8}"/>
                </a:ext>
              </a:extLst>
            </p:cNvPr>
            <p:cNvSpPr/>
            <p:nvPr/>
          </p:nvSpPr>
          <p:spPr>
            <a:xfrm>
              <a:off x="10220170" y="6383543"/>
              <a:ext cx="912576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9D36DE1-2A4A-47F7-BDBC-5BD4BE8331B8}"/>
                </a:ext>
              </a:extLst>
            </p:cNvPr>
            <p:cNvSpPr/>
            <p:nvPr/>
          </p:nvSpPr>
          <p:spPr>
            <a:xfrm>
              <a:off x="0" y="2931532"/>
              <a:ext cx="11148027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D78938-04D1-434C-B609-F9EB14E50A86}"/>
                </a:ext>
              </a:extLst>
            </p:cNvPr>
            <p:cNvSpPr txBox="1"/>
            <p:nvPr/>
          </p:nvSpPr>
          <p:spPr>
            <a:xfrm>
              <a:off x="301535" y="3264492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Motion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2FBAF57-36DC-4F30-84A5-4AE23407335B}"/>
                </a:ext>
              </a:extLst>
            </p:cNvPr>
            <p:cNvSpPr/>
            <p:nvPr/>
          </p:nvSpPr>
          <p:spPr>
            <a:xfrm>
              <a:off x="2821599" y="2933011"/>
              <a:ext cx="2775476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Tip Speed Ratio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6931037-B8DC-431B-9453-ACB815E89C98}"/>
                </a:ext>
              </a:extLst>
            </p:cNvPr>
            <p:cNvSpPr/>
            <p:nvPr/>
          </p:nvSpPr>
          <p:spPr>
            <a:xfrm>
              <a:off x="5597075" y="2933011"/>
              <a:ext cx="2775476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Altitude Range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6A4AA34-8C19-4EFA-B658-E91C02646D72}"/>
                </a:ext>
              </a:extLst>
            </p:cNvPr>
            <p:cNvSpPr/>
            <p:nvPr/>
          </p:nvSpPr>
          <p:spPr>
            <a:xfrm>
              <a:off x="8372550" y="2933011"/>
              <a:ext cx="2775477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Elevation Range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9A0DE77-1056-4C35-BCBE-70C9BCDC7091}"/>
                </a:ext>
              </a:extLst>
            </p:cNvPr>
            <p:cNvGrpSpPr/>
            <p:nvPr/>
          </p:nvGrpSpPr>
          <p:grpSpPr>
            <a:xfrm>
              <a:off x="8635784" y="2845273"/>
              <a:ext cx="2496962" cy="2079157"/>
              <a:chOff x="3390427" y="1235379"/>
              <a:chExt cx="2730794" cy="2788533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7671815-2016-4B0A-ADB9-402A1E6C9DD5}"/>
                  </a:ext>
                </a:extLst>
              </p:cNvPr>
              <p:cNvGrpSpPr/>
              <p:nvPr/>
            </p:nvGrpSpPr>
            <p:grpSpPr>
              <a:xfrm>
                <a:off x="3390427" y="1235379"/>
                <a:ext cx="2730794" cy="2788533"/>
                <a:chOff x="-1109882" y="548977"/>
                <a:chExt cx="7018045" cy="7018046"/>
              </a:xfrm>
            </p:grpSpPr>
            <p:sp>
              <p:nvSpPr>
                <p:cNvPr id="30" name="Partial Circle 29">
                  <a:extLst>
                    <a:ext uri="{FF2B5EF4-FFF2-40B4-BE49-F238E27FC236}">
                      <a16:creationId xmlns:a16="http://schemas.microsoft.com/office/drawing/2014/main" id="{2E2B56E4-3723-476A-B31D-31DF0C8F45F0}"/>
                    </a:ext>
                  </a:extLst>
                </p:cNvPr>
                <p:cNvSpPr/>
                <p:nvPr/>
              </p:nvSpPr>
              <p:spPr>
                <a:xfrm rot="18751242">
                  <a:off x="-1109881" y="548979"/>
                  <a:ext cx="7018044" cy="7018044"/>
                </a:xfrm>
                <a:prstGeom prst="pie">
                  <a:avLst>
                    <a:gd name="adj1" fmla="val 20620152"/>
                    <a:gd name="adj2" fmla="val 2241512"/>
                  </a:avLst>
                </a:prstGeom>
                <a:solidFill>
                  <a:srgbClr val="4472C4">
                    <a:alpha val="14902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                             </a:t>
                  </a:r>
                </a:p>
              </p:txBody>
            </p:sp>
            <p:sp>
              <p:nvSpPr>
                <p:cNvPr id="31" name="Partial Circle 30">
                  <a:extLst>
                    <a:ext uri="{FF2B5EF4-FFF2-40B4-BE49-F238E27FC236}">
                      <a16:creationId xmlns:a16="http://schemas.microsoft.com/office/drawing/2014/main" id="{AFD0FA33-34E1-4FB9-9EC8-3B828EE5B789}"/>
                    </a:ext>
                  </a:extLst>
                </p:cNvPr>
                <p:cNvSpPr/>
                <p:nvPr/>
              </p:nvSpPr>
              <p:spPr>
                <a:xfrm rot="18751242">
                  <a:off x="-1109883" y="548978"/>
                  <a:ext cx="7018044" cy="7018042"/>
                </a:xfrm>
                <a:prstGeom prst="pie">
                  <a:avLst>
                    <a:gd name="adj1" fmla="val 20968219"/>
                    <a:gd name="adj2" fmla="val 1865485"/>
                  </a:avLst>
                </a:prstGeom>
                <a:solidFill>
                  <a:srgbClr val="4472C4">
                    <a:alpha val="14902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sp>
            <p:nvSpPr>
              <p:cNvPr id="38" name="Partial Circle 37">
                <a:extLst>
                  <a:ext uri="{FF2B5EF4-FFF2-40B4-BE49-F238E27FC236}">
                    <a16:creationId xmlns:a16="http://schemas.microsoft.com/office/drawing/2014/main" id="{E74BB6F4-1337-46FF-A00C-8776180F1F15}"/>
                  </a:ext>
                </a:extLst>
              </p:cNvPr>
              <p:cNvSpPr/>
              <p:nvPr/>
            </p:nvSpPr>
            <p:spPr>
              <a:xfrm rot="18938839">
                <a:off x="3696009" y="1278495"/>
                <a:ext cx="2151943" cy="2629774"/>
              </a:xfrm>
              <a:prstGeom prst="pie">
                <a:avLst>
                  <a:gd name="adj1" fmla="val 21288450"/>
                  <a:gd name="adj2" fmla="val 1513515"/>
                </a:avLst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20B2D18-D715-4196-9CCC-F5B88BDB6111}"/>
                </a:ext>
              </a:extLst>
            </p:cNvPr>
            <p:cNvSpPr/>
            <p:nvPr/>
          </p:nvSpPr>
          <p:spPr>
            <a:xfrm>
              <a:off x="2830527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Lemniscate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B8D70FE-6056-4BE2-9CDC-DF8DB58F5C62}"/>
                </a:ext>
              </a:extLst>
            </p:cNvPr>
            <p:cNvSpPr/>
            <p:nvPr/>
          </p:nvSpPr>
          <p:spPr>
            <a:xfrm>
              <a:off x="3753049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Looping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06792A3-518B-4008-8296-4B8B66E81371}"/>
                </a:ext>
              </a:extLst>
            </p:cNvPr>
            <p:cNvSpPr/>
            <p:nvPr/>
          </p:nvSpPr>
          <p:spPr>
            <a:xfrm>
              <a:off x="4675573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A22EA91-B3AD-4DB3-96D7-2D7D1D654745}"/>
                </a:ext>
              </a:extLst>
            </p:cNvPr>
            <p:cNvSpPr/>
            <p:nvPr/>
          </p:nvSpPr>
          <p:spPr>
            <a:xfrm>
              <a:off x="5612968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Lemniscate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35E360E-201D-4C62-AE42-1F8F0EA828FC}"/>
                </a:ext>
              </a:extLst>
            </p:cNvPr>
            <p:cNvSpPr/>
            <p:nvPr/>
          </p:nvSpPr>
          <p:spPr>
            <a:xfrm>
              <a:off x="6535491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Looping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52394BE-7756-4886-8FFC-3A708A819401}"/>
                </a:ext>
              </a:extLst>
            </p:cNvPr>
            <p:cNvSpPr/>
            <p:nvPr/>
          </p:nvSpPr>
          <p:spPr>
            <a:xfrm>
              <a:off x="7458015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Strokes/phase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A6FAA6E-679A-473E-A8C0-CA4231C5B597}"/>
                </a:ext>
              </a:extLst>
            </p:cNvPr>
            <p:cNvSpPr/>
            <p:nvPr/>
          </p:nvSpPr>
          <p:spPr>
            <a:xfrm>
              <a:off x="8381993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Inner radius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C74FE8D-7E39-4963-9571-2AD2767440AC}"/>
                </a:ext>
              </a:extLst>
            </p:cNvPr>
            <p:cNvSpPr/>
            <p:nvPr/>
          </p:nvSpPr>
          <p:spPr>
            <a:xfrm>
              <a:off x="9304516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Outer radius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35F69D9-1233-4FA8-890F-EB0E7E706238}"/>
                </a:ext>
              </a:extLst>
            </p:cNvPr>
            <p:cNvSpPr/>
            <p:nvPr/>
          </p:nvSpPr>
          <p:spPr>
            <a:xfrm>
              <a:off x="10227040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Number of blades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201CC0C-A0E6-4090-A88D-52A3F09F444F}"/>
                </a:ext>
              </a:extLst>
            </p:cNvPr>
            <p:cNvSpPr/>
            <p:nvPr/>
          </p:nvSpPr>
          <p:spPr>
            <a:xfrm>
              <a:off x="2573" y="982775"/>
              <a:ext cx="11148027" cy="980345"/>
            </a:xfrm>
            <a:prstGeom prst="rect">
              <a:avLst/>
            </a:prstGeom>
            <a:solidFill>
              <a:srgbClr val="7093D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B4DABF-5E91-4EFF-8A9D-3ED9A4819E4F}"/>
                </a:ext>
              </a:extLst>
            </p:cNvPr>
            <p:cNvSpPr txBox="1"/>
            <p:nvPr/>
          </p:nvSpPr>
          <p:spPr>
            <a:xfrm>
              <a:off x="301535" y="1335259"/>
              <a:ext cx="12547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Construction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872A56C-79AC-42F0-86BB-69040D52E273}"/>
                </a:ext>
              </a:extLst>
            </p:cNvPr>
            <p:cNvSpPr/>
            <p:nvPr/>
          </p:nvSpPr>
          <p:spPr>
            <a:xfrm>
              <a:off x="2824172" y="982775"/>
              <a:ext cx="2775476" cy="980345"/>
            </a:xfrm>
            <a:prstGeom prst="rect">
              <a:avLst/>
            </a:prstGeom>
            <a:solidFill>
              <a:srgbClr val="7093D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Rigid / Soft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9B6AA6B-1C66-41EF-B88A-EB202FE84AA4}"/>
                </a:ext>
              </a:extLst>
            </p:cNvPr>
            <p:cNvSpPr/>
            <p:nvPr/>
          </p:nvSpPr>
          <p:spPr>
            <a:xfrm>
              <a:off x="5599648" y="982775"/>
              <a:ext cx="2775476" cy="980345"/>
            </a:xfrm>
            <a:prstGeom prst="rect">
              <a:avLst/>
            </a:prstGeom>
            <a:solidFill>
              <a:srgbClr val="7093D2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Stacking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1BC18F8-DF70-4CC4-B757-8B7E912660CD}"/>
                </a:ext>
              </a:extLst>
            </p:cNvPr>
            <p:cNvSpPr/>
            <p:nvPr/>
          </p:nvSpPr>
          <p:spPr>
            <a:xfrm>
              <a:off x="8375123" y="982775"/>
              <a:ext cx="2775477" cy="980345"/>
            </a:xfrm>
            <a:prstGeom prst="rect">
              <a:avLst/>
            </a:prstGeom>
            <a:solidFill>
              <a:srgbClr val="7093D2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Multi Blade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6EA4195-DFA7-4F36-8E41-B2629D4FA4CC}"/>
                </a:ext>
              </a:extLst>
            </p:cNvPr>
            <p:cNvSpPr txBox="1"/>
            <p:nvPr/>
          </p:nvSpPr>
          <p:spPr>
            <a:xfrm>
              <a:off x="6775152" y="1304481"/>
              <a:ext cx="455574" cy="3693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6B7600F-336B-458F-93B0-B6867400E8B3}"/>
                </a:ext>
              </a:extLst>
            </p:cNvPr>
            <p:cNvSpPr txBox="1"/>
            <p:nvPr/>
          </p:nvSpPr>
          <p:spPr>
            <a:xfrm>
              <a:off x="6775152" y="352484"/>
              <a:ext cx="485518" cy="369332"/>
            </a:xfrm>
            <a:prstGeom prst="rect">
              <a:avLst/>
            </a:prstGeom>
            <a:noFill/>
            <a:ln w="12700"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Yes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D330B21-8A65-4F4F-961A-28A03B731DFA}"/>
                </a:ext>
              </a:extLst>
            </p:cNvPr>
            <p:cNvSpPr txBox="1"/>
            <p:nvPr/>
          </p:nvSpPr>
          <p:spPr>
            <a:xfrm>
              <a:off x="9307869" y="1325608"/>
              <a:ext cx="485518" cy="369332"/>
            </a:xfrm>
            <a:prstGeom prst="rect">
              <a:avLst/>
            </a:prstGeom>
            <a:noFill/>
            <a:ln w="12700"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Yes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93EEA9-BDD2-480D-89BE-2FA081FB76F7}"/>
              </a:ext>
            </a:extLst>
          </p:cNvPr>
          <p:cNvSpPr txBox="1"/>
          <p:nvPr/>
        </p:nvSpPr>
        <p:spPr>
          <a:xfrm>
            <a:off x="1555283" y="-13056"/>
            <a:ext cx="429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Standardised AWES CONOPS categorization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9F02CD-573E-44CD-953C-2C89B1B53F3A}"/>
              </a:ext>
            </a:extLst>
          </p:cNvPr>
          <p:cNvSpPr txBox="1"/>
          <p:nvPr/>
        </p:nvSpPr>
        <p:spPr>
          <a:xfrm>
            <a:off x="0" y="393032"/>
            <a:ext cx="106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Company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3CE0DB7-7B5D-437D-ADC2-380F024C72E8}"/>
              </a:ext>
            </a:extLst>
          </p:cNvPr>
          <p:cNvSpPr txBox="1"/>
          <p:nvPr/>
        </p:nvSpPr>
        <p:spPr>
          <a:xfrm>
            <a:off x="0" y="113252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Model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D57DD00-EFCD-446A-B702-0A76C8919AE9}"/>
              </a:ext>
            </a:extLst>
          </p:cNvPr>
          <p:cNvSpPr txBox="1"/>
          <p:nvPr/>
        </p:nvSpPr>
        <p:spPr>
          <a:xfrm>
            <a:off x="0" y="1867118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Certification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92C7724-9ED0-48E1-B0C5-7C0AAD297A26}"/>
              </a:ext>
            </a:extLst>
          </p:cNvPr>
          <p:cNvSpPr txBox="1"/>
          <p:nvPr/>
        </p:nvSpPr>
        <p:spPr>
          <a:xfrm>
            <a:off x="0" y="2596576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Image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9EF5F16-C810-4444-8197-14574A4DEEF8}"/>
              </a:ext>
            </a:extLst>
          </p:cNvPr>
          <p:cNvSpPr txBox="1"/>
          <p:nvPr/>
        </p:nvSpPr>
        <p:spPr>
          <a:xfrm>
            <a:off x="-28607" y="487659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TPL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5CD0747-9B96-40C7-A091-058CED8D5563}"/>
              </a:ext>
            </a:extLst>
          </p:cNvPr>
          <p:cNvSpPr txBox="1"/>
          <p:nvPr/>
        </p:nvSpPr>
        <p:spPr>
          <a:xfrm>
            <a:off x="-32272" y="5421391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095EA8-7B3D-411E-857C-208C8089A2E5}"/>
              </a:ext>
            </a:extLst>
          </p:cNvPr>
          <p:cNvSpPr txBox="1"/>
          <p:nvPr/>
        </p:nvSpPr>
        <p:spPr>
          <a:xfrm>
            <a:off x="0" y="5929539"/>
            <a:ext cx="66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LCOE</a:t>
            </a:r>
          </a:p>
        </p:txBody>
      </p:sp>
    </p:spTree>
    <p:extLst>
      <p:ext uri="{BB962C8B-B14F-4D97-AF65-F5344CB8AC3E}">
        <p14:creationId xmlns:p14="http://schemas.microsoft.com/office/powerpoint/2010/main" val="255617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D3BD668-9225-409E-B452-782EF64E2851}"/>
              </a:ext>
            </a:extLst>
          </p:cNvPr>
          <p:cNvGrpSpPr/>
          <p:nvPr/>
        </p:nvGrpSpPr>
        <p:grpSpPr>
          <a:xfrm>
            <a:off x="1680440" y="393032"/>
            <a:ext cx="10511559" cy="6464968"/>
            <a:chOff x="0" y="0"/>
            <a:chExt cx="1115060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3386BF-6AFD-4A67-924F-AA2A2B503040}"/>
                </a:ext>
              </a:extLst>
            </p:cNvPr>
            <p:cNvSpPr/>
            <p:nvPr/>
          </p:nvSpPr>
          <p:spPr>
            <a:xfrm>
              <a:off x="2475" y="0"/>
              <a:ext cx="11148027" cy="980345"/>
            </a:xfrm>
            <a:prstGeom prst="rect">
              <a:avLst/>
            </a:prstGeom>
            <a:solidFill>
              <a:srgbClr val="567FC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E30D9CC-094E-49CB-AB18-49C55A40DC31}"/>
                </a:ext>
              </a:extLst>
            </p:cNvPr>
            <p:cNvSpPr/>
            <p:nvPr/>
          </p:nvSpPr>
          <p:spPr>
            <a:xfrm>
              <a:off x="0" y="1960691"/>
              <a:ext cx="11148027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34D51C-924E-4F68-8DBD-1F7008F2932D}"/>
                </a:ext>
              </a:extLst>
            </p:cNvPr>
            <p:cNvSpPr/>
            <p:nvPr/>
          </p:nvSpPr>
          <p:spPr>
            <a:xfrm>
              <a:off x="0" y="3916964"/>
              <a:ext cx="11148027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E89D96B-BF4D-4CF8-9E68-13AC75833FEF}"/>
                </a:ext>
              </a:extLst>
            </p:cNvPr>
            <p:cNvSpPr/>
            <p:nvPr/>
          </p:nvSpPr>
          <p:spPr>
            <a:xfrm>
              <a:off x="0" y="4897309"/>
              <a:ext cx="11148027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BC1CFE-EBB5-4ADF-BFF6-9DB43AE10878}"/>
                </a:ext>
              </a:extLst>
            </p:cNvPr>
            <p:cNvSpPr/>
            <p:nvPr/>
          </p:nvSpPr>
          <p:spPr>
            <a:xfrm>
              <a:off x="0" y="5877655"/>
              <a:ext cx="11148027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656DB0-E604-431E-98FF-FF46E8897758}"/>
                </a:ext>
              </a:extLst>
            </p:cNvPr>
            <p:cNvSpPr txBox="1"/>
            <p:nvPr/>
          </p:nvSpPr>
          <p:spPr>
            <a:xfrm>
              <a:off x="301535" y="352484"/>
              <a:ext cx="17748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Lifting &amp; Launching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CACB0A-EF1B-4816-B147-BFC7493AFBE2}"/>
                </a:ext>
              </a:extLst>
            </p:cNvPr>
            <p:cNvSpPr txBox="1"/>
            <p:nvPr/>
          </p:nvSpPr>
          <p:spPr>
            <a:xfrm>
              <a:off x="301535" y="2313174"/>
              <a:ext cx="21967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Blade, Operation &amp; Path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2F110AD-E5ED-48CE-9D46-2A90F719BD62}"/>
                </a:ext>
              </a:extLst>
            </p:cNvPr>
            <p:cNvSpPr txBox="1"/>
            <p:nvPr/>
          </p:nvSpPr>
          <p:spPr>
            <a:xfrm>
              <a:off x="301535" y="4269448"/>
              <a:ext cx="18737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Energy Transmission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7650C5F-0BDC-4763-A7B9-850B92D501CE}"/>
                </a:ext>
              </a:extLst>
            </p:cNvPr>
            <p:cNvSpPr txBox="1"/>
            <p:nvPr/>
          </p:nvSpPr>
          <p:spPr>
            <a:xfrm>
              <a:off x="301535" y="5243039"/>
              <a:ext cx="14496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Ground Station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65940D-6EC5-4567-B9F7-BED5EB0B9386}"/>
                </a:ext>
              </a:extLst>
            </p:cNvPr>
            <p:cNvSpPr txBox="1"/>
            <p:nvPr/>
          </p:nvSpPr>
          <p:spPr>
            <a:xfrm>
              <a:off x="301535" y="6108706"/>
              <a:ext cx="2083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Output &amp; Environment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8896D82-DC48-4F2B-8467-B0ADC2BF75C2}"/>
                </a:ext>
              </a:extLst>
            </p:cNvPr>
            <p:cNvSpPr/>
            <p:nvPr/>
          </p:nvSpPr>
          <p:spPr>
            <a:xfrm>
              <a:off x="2824074" y="0"/>
              <a:ext cx="2775476" cy="980345"/>
            </a:xfrm>
            <a:prstGeom prst="rect">
              <a:avLst/>
            </a:prstGeom>
            <a:solidFill>
              <a:srgbClr val="567FC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Consuming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DF5A3FA-A996-44C8-B56F-351D7A226422}"/>
                </a:ext>
              </a:extLst>
            </p:cNvPr>
            <p:cNvSpPr/>
            <p:nvPr/>
          </p:nvSpPr>
          <p:spPr>
            <a:xfrm>
              <a:off x="5599550" y="0"/>
              <a:ext cx="2775476" cy="980345"/>
            </a:xfrm>
            <a:prstGeom prst="rect">
              <a:avLst/>
            </a:prstGeom>
            <a:solidFill>
              <a:srgbClr val="567FCA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Blade Supported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9D4A7D-6E4D-4A5D-8851-45E079435BF8}"/>
                </a:ext>
              </a:extLst>
            </p:cNvPr>
            <p:cNvSpPr/>
            <p:nvPr/>
          </p:nvSpPr>
          <p:spPr>
            <a:xfrm>
              <a:off x="8375026" y="0"/>
              <a:ext cx="2775477" cy="980345"/>
            </a:xfrm>
            <a:prstGeom prst="rect">
              <a:avLst/>
            </a:prstGeom>
            <a:solidFill>
              <a:srgbClr val="567FCA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Auxiliary Support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B63993-D78E-4832-A8DD-09AA957DDEF3}"/>
                </a:ext>
              </a:extLst>
            </p:cNvPr>
            <p:cNvSpPr/>
            <p:nvPr/>
          </p:nvSpPr>
          <p:spPr>
            <a:xfrm>
              <a:off x="2821599" y="1960691"/>
              <a:ext cx="2775476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Crosswind drag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F0AC90A-42B7-4311-8391-5308193C4B2E}"/>
                </a:ext>
              </a:extLst>
            </p:cNvPr>
            <p:cNvSpPr/>
            <p:nvPr/>
          </p:nvSpPr>
          <p:spPr>
            <a:xfrm>
              <a:off x="5597075" y="1960691"/>
              <a:ext cx="2775476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Crosswind Lift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394E23D-3537-4F12-B1BE-B0EB6020A08D}"/>
                </a:ext>
              </a:extLst>
            </p:cNvPr>
            <p:cNvSpPr/>
            <p:nvPr/>
          </p:nvSpPr>
          <p:spPr>
            <a:xfrm>
              <a:off x="8372550" y="1960691"/>
              <a:ext cx="2775477" cy="98034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Rotary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107C733-31CC-4777-B77D-0E989D6CFCB0}"/>
                </a:ext>
              </a:extLst>
            </p:cNvPr>
            <p:cNvSpPr/>
            <p:nvPr/>
          </p:nvSpPr>
          <p:spPr>
            <a:xfrm>
              <a:off x="2821599" y="3916964"/>
              <a:ext cx="2775476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Electrical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1AB9F4-873B-4556-8D66-5DB686D5B356}"/>
                </a:ext>
              </a:extLst>
            </p:cNvPr>
            <p:cNvSpPr/>
            <p:nvPr/>
          </p:nvSpPr>
          <p:spPr>
            <a:xfrm>
              <a:off x="5597075" y="3916964"/>
              <a:ext cx="2775476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Line Pull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5424BC2-00F5-4857-85E9-1EC261515AD8}"/>
                </a:ext>
              </a:extLst>
            </p:cNvPr>
            <p:cNvSpPr/>
            <p:nvPr/>
          </p:nvSpPr>
          <p:spPr>
            <a:xfrm>
              <a:off x="8372550" y="3916964"/>
              <a:ext cx="2775477" cy="9803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Torque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A63D18B-67A3-4E6D-B230-D67893370E59}"/>
                </a:ext>
              </a:extLst>
            </p:cNvPr>
            <p:cNvSpPr/>
            <p:nvPr/>
          </p:nvSpPr>
          <p:spPr>
            <a:xfrm>
              <a:off x="2819489" y="4906814"/>
              <a:ext cx="1663992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Tail sitter perch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DBAB963-93BF-409F-AC57-9EB8DFA3C4CA}"/>
                </a:ext>
              </a:extLst>
            </p:cNvPr>
            <p:cNvSpPr/>
            <p:nvPr/>
          </p:nvSpPr>
          <p:spPr>
            <a:xfrm>
              <a:off x="4490539" y="4906814"/>
              <a:ext cx="1663993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Pumping Drum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5BBC626-ED97-4F4A-B4A4-F1ACAD9F937B}"/>
                </a:ext>
              </a:extLst>
            </p:cNvPr>
            <p:cNvSpPr/>
            <p:nvPr/>
          </p:nvSpPr>
          <p:spPr>
            <a:xfrm>
              <a:off x="6161590" y="4906814"/>
              <a:ext cx="1663993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PTO wheel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686FF1-751A-4027-A9E5-01ECD250E3F3}"/>
                </a:ext>
              </a:extLst>
            </p:cNvPr>
            <p:cNvSpPr/>
            <p:nvPr/>
          </p:nvSpPr>
          <p:spPr>
            <a:xfrm>
              <a:off x="7832641" y="4906814"/>
              <a:ext cx="1663993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Launch Pad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8B16917-EE1A-4A7A-9E46-60D2F0242A23}"/>
                </a:ext>
              </a:extLst>
            </p:cNvPr>
            <p:cNvSpPr/>
            <p:nvPr/>
          </p:nvSpPr>
          <p:spPr>
            <a:xfrm>
              <a:off x="9503692" y="4906814"/>
              <a:ext cx="1644335" cy="9803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Drone Launch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F90E8CC-5910-48B9-8578-F180AD2D3103}"/>
                </a:ext>
              </a:extLst>
            </p:cNvPr>
            <p:cNvSpPr/>
            <p:nvPr/>
          </p:nvSpPr>
          <p:spPr>
            <a:xfrm>
              <a:off x="7840955" y="5440773"/>
              <a:ext cx="817131" cy="4501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Vertical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B3DD0B4-3854-4043-9026-E1FE2706793E}"/>
                </a:ext>
              </a:extLst>
            </p:cNvPr>
            <p:cNvSpPr/>
            <p:nvPr/>
          </p:nvSpPr>
          <p:spPr>
            <a:xfrm>
              <a:off x="8669014" y="5440773"/>
              <a:ext cx="817131" cy="4501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Horizontal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152E3F8-2CAB-4E57-9BEC-34FF19EE97C7}"/>
                </a:ext>
              </a:extLst>
            </p:cNvPr>
            <p:cNvSpPr/>
            <p:nvPr/>
          </p:nvSpPr>
          <p:spPr>
            <a:xfrm>
              <a:off x="2821599" y="5877115"/>
              <a:ext cx="2775476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Number of tethers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F3FD72A-E885-43FC-8714-AB687FE67606}"/>
                </a:ext>
              </a:extLst>
            </p:cNvPr>
            <p:cNvSpPr/>
            <p:nvPr/>
          </p:nvSpPr>
          <p:spPr>
            <a:xfrm>
              <a:off x="5597075" y="5877115"/>
              <a:ext cx="2775476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Curve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C58E9D4-4778-447A-B3B8-3F819B5E0028}"/>
                </a:ext>
              </a:extLst>
            </p:cNvPr>
            <p:cNvSpPr/>
            <p:nvPr/>
          </p:nvSpPr>
          <p:spPr>
            <a:xfrm>
              <a:off x="8372550" y="5877115"/>
              <a:ext cx="2775477" cy="980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Power Output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A787E12-2ED3-43B1-A593-B3AA1D1C8B01}"/>
                </a:ext>
              </a:extLst>
            </p:cNvPr>
            <p:cNvSpPr/>
            <p:nvPr/>
          </p:nvSpPr>
          <p:spPr>
            <a:xfrm>
              <a:off x="2821601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821C02B-1436-4F0B-95DB-4074192D4FE0}"/>
                </a:ext>
              </a:extLst>
            </p:cNvPr>
            <p:cNvSpPr/>
            <p:nvPr/>
          </p:nvSpPr>
          <p:spPr>
            <a:xfrm>
              <a:off x="3514100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59E9B78-E560-4202-9D9F-C9DC0E1975BF}"/>
                </a:ext>
              </a:extLst>
            </p:cNvPr>
            <p:cNvSpPr/>
            <p:nvPr/>
          </p:nvSpPr>
          <p:spPr>
            <a:xfrm>
              <a:off x="4206599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FECC14-9E58-47FB-BC00-7411341A1AE4}"/>
                </a:ext>
              </a:extLst>
            </p:cNvPr>
            <p:cNvSpPr/>
            <p:nvPr/>
          </p:nvSpPr>
          <p:spPr>
            <a:xfrm>
              <a:off x="4899097" y="6383543"/>
              <a:ext cx="696263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&gt;3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43D09A3-2E30-44D7-8BE5-072C690F2B19}"/>
                </a:ext>
              </a:extLst>
            </p:cNvPr>
            <p:cNvSpPr/>
            <p:nvPr/>
          </p:nvSpPr>
          <p:spPr>
            <a:xfrm>
              <a:off x="8375123" y="6383543"/>
              <a:ext cx="912576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Electrical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F90F9BC-E9B5-4C75-9B6B-0EAD21C9D6E5}"/>
                </a:ext>
              </a:extLst>
            </p:cNvPr>
            <p:cNvSpPr/>
            <p:nvPr/>
          </p:nvSpPr>
          <p:spPr>
            <a:xfrm>
              <a:off x="9297646" y="6383543"/>
              <a:ext cx="912576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Propulsion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0E1B4B6-99EE-4D63-8894-4272C441C5B8}"/>
                </a:ext>
              </a:extLst>
            </p:cNvPr>
            <p:cNvSpPr/>
            <p:nvPr/>
          </p:nvSpPr>
          <p:spPr>
            <a:xfrm>
              <a:off x="10220170" y="6383543"/>
              <a:ext cx="912576" cy="4739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9D36DE1-2A4A-47F7-BDBC-5BD4BE8331B8}"/>
                </a:ext>
              </a:extLst>
            </p:cNvPr>
            <p:cNvSpPr/>
            <p:nvPr/>
          </p:nvSpPr>
          <p:spPr>
            <a:xfrm>
              <a:off x="0" y="2931532"/>
              <a:ext cx="11148027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D78938-04D1-434C-B609-F9EB14E50A86}"/>
                </a:ext>
              </a:extLst>
            </p:cNvPr>
            <p:cNvSpPr txBox="1"/>
            <p:nvPr/>
          </p:nvSpPr>
          <p:spPr>
            <a:xfrm>
              <a:off x="301535" y="3264492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Motion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2FBAF57-36DC-4F30-84A5-4AE23407335B}"/>
                </a:ext>
              </a:extLst>
            </p:cNvPr>
            <p:cNvSpPr/>
            <p:nvPr/>
          </p:nvSpPr>
          <p:spPr>
            <a:xfrm>
              <a:off x="2821599" y="2933011"/>
              <a:ext cx="2775476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Tip Speed Ratio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6931037-B8DC-431B-9453-ACB815E89C98}"/>
                </a:ext>
              </a:extLst>
            </p:cNvPr>
            <p:cNvSpPr/>
            <p:nvPr/>
          </p:nvSpPr>
          <p:spPr>
            <a:xfrm>
              <a:off x="5597075" y="2933011"/>
              <a:ext cx="2775476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Altitude Range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6A4AA34-8C19-4EFA-B658-E91C02646D72}"/>
                </a:ext>
              </a:extLst>
            </p:cNvPr>
            <p:cNvSpPr/>
            <p:nvPr/>
          </p:nvSpPr>
          <p:spPr>
            <a:xfrm>
              <a:off x="8372550" y="2933011"/>
              <a:ext cx="2775477" cy="980345"/>
            </a:xfrm>
            <a:prstGeom prst="rect">
              <a:avLst/>
            </a:prstGeom>
            <a:solidFill>
              <a:srgbClr val="A7BCE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Elevation Range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9A0DE77-1056-4C35-BCBE-70C9BCDC7091}"/>
                </a:ext>
              </a:extLst>
            </p:cNvPr>
            <p:cNvGrpSpPr/>
            <p:nvPr/>
          </p:nvGrpSpPr>
          <p:grpSpPr>
            <a:xfrm>
              <a:off x="8635784" y="2845273"/>
              <a:ext cx="2496962" cy="2079157"/>
              <a:chOff x="3390427" y="1235379"/>
              <a:chExt cx="2730794" cy="2788533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7671815-2016-4B0A-ADB9-402A1E6C9DD5}"/>
                  </a:ext>
                </a:extLst>
              </p:cNvPr>
              <p:cNvGrpSpPr/>
              <p:nvPr/>
            </p:nvGrpSpPr>
            <p:grpSpPr>
              <a:xfrm>
                <a:off x="3390427" y="1235379"/>
                <a:ext cx="2730794" cy="2788533"/>
                <a:chOff x="-1109882" y="548977"/>
                <a:chExt cx="7018045" cy="7018046"/>
              </a:xfrm>
            </p:grpSpPr>
            <p:sp>
              <p:nvSpPr>
                <p:cNvPr id="30" name="Partial Circle 29">
                  <a:extLst>
                    <a:ext uri="{FF2B5EF4-FFF2-40B4-BE49-F238E27FC236}">
                      <a16:creationId xmlns:a16="http://schemas.microsoft.com/office/drawing/2014/main" id="{2E2B56E4-3723-476A-B31D-31DF0C8F45F0}"/>
                    </a:ext>
                  </a:extLst>
                </p:cNvPr>
                <p:cNvSpPr/>
                <p:nvPr/>
              </p:nvSpPr>
              <p:spPr>
                <a:xfrm rot="18751242">
                  <a:off x="-1109881" y="548979"/>
                  <a:ext cx="7018044" cy="7018044"/>
                </a:xfrm>
                <a:prstGeom prst="pie">
                  <a:avLst>
                    <a:gd name="adj1" fmla="val 20620152"/>
                    <a:gd name="adj2" fmla="val 2241512"/>
                  </a:avLst>
                </a:prstGeom>
                <a:solidFill>
                  <a:srgbClr val="4472C4">
                    <a:alpha val="14902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                             </a:t>
                  </a:r>
                </a:p>
              </p:txBody>
            </p:sp>
            <p:sp>
              <p:nvSpPr>
                <p:cNvPr id="31" name="Partial Circle 30">
                  <a:extLst>
                    <a:ext uri="{FF2B5EF4-FFF2-40B4-BE49-F238E27FC236}">
                      <a16:creationId xmlns:a16="http://schemas.microsoft.com/office/drawing/2014/main" id="{AFD0FA33-34E1-4FB9-9EC8-3B828EE5B789}"/>
                    </a:ext>
                  </a:extLst>
                </p:cNvPr>
                <p:cNvSpPr/>
                <p:nvPr/>
              </p:nvSpPr>
              <p:spPr>
                <a:xfrm rot="18751242">
                  <a:off x="-1109883" y="548978"/>
                  <a:ext cx="7018044" cy="7018042"/>
                </a:xfrm>
                <a:prstGeom prst="pie">
                  <a:avLst>
                    <a:gd name="adj1" fmla="val 20968219"/>
                    <a:gd name="adj2" fmla="val 1865485"/>
                  </a:avLst>
                </a:prstGeom>
                <a:solidFill>
                  <a:srgbClr val="4472C4">
                    <a:alpha val="14902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sp>
            <p:nvSpPr>
              <p:cNvPr id="38" name="Partial Circle 37">
                <a:extLst>
                  <a:ext uri="{FF2B5EF4-FFF2-40B4-BE49-F238E27FC236}">
                    <a16:creationId xmlns:a16="http://schemas.microsoft.com/office/drawing/2014/main" id="{E74BB6F4-1337-46FF-A00C-8776180F1F15}"/>
                  </a:ext>
                </a:extLst>
              </p:cNvPr>
              <p:cNvSpPr/>
              <p:nvPr/>
            </p:nvSpPr>
            <p:spPr>
              <a:xfrm rot="18938839">
                <a:off x="3696009" y="1278495"/>
                <a:ext cx="2151943" cy="2629774"/>
              </a:xfrm>
              <a:prstGeom prst="pie">
                <a:avLst>
                  <a:gd name="adj1" fmla="val 21288450"/>
                  <a:gd name="adj2" fmla="val 1513515"/>
                </a:avLst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20B2D18-D715-4196-9CCC-F5B88BDB6111}"/>
                </a:ext>
              </a:extLst>
            </p:cNvPr>
            <p:cNvSpPr/>
            <p:nvPr/>
          </p:nvSpPr>
          <p:spPr>
            <a:xfrm>
              <a:off x="2830527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Lemniscate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B8D70FE-6056-4BE2-9CDC-DF8DB58F5C62}"/>
                </a:ext>
              </a:extLst>
            </p:cNvPr>
            <p:cNvSpPr/>
            <p:nvPr/>
          </p:nvSpPr>
          <p:spPr>
            <a:xfrm>
              <a:off x="3753049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Looping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06792A3-518B-4008-8296-4B8B66E81371}"/>
                </a:ext>
              </a:extLst>
            </p:cNvPr>
            <p:cNvSpPr/>
            <p:nvPr/>
          </p:nvSpPr>
          <p:spPr>
            <a:xfrm>
              <a:off x="4675573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A22EA91-B3AD-4DB3-96D7-2D7D1D654745}"/>
                </a:ext>
              </a:extLst>
            </p:cNvPr>
            <p:cNvSpPr/>
            <p:nvPr/>
          </p:nvSpPr>
          <p:spPr>
            <a:xfrm>
              <a:off x="5612968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Lemniscate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35E360E-201D-4C62-AE42-1F8F0EA828FC}"/>
                </a:ext>
              </a:extLst>
            </p:cNvPr>
            <p:cNvSpPr/>
            <p:nvPr/>
          </p:nvSpPr>
          <p:spPr>
            <a:xfrm>
              <a:off x="6535491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Looping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52394BE-7756-4886-8FFC-3A708A819401}"/>
                </a:ext>
              </a:extLst>
            </p:cNvPr>
            <p:cNvSpPr/>
            <p:nvPr/>
          </p:nvSpPr>
          <p:spPr>
            <a:xfrm>
              <a:off x="7458015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Strokes/phase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A6FAA6E-679A-473E-A8C0-CA4231C5B597}"/>
                </a:ext>
              </a:extLst>
            </p:cNvPr>
            <p:cNvSpPr/>
            <p:nvPr/>
          </p:nvSpPr>
          <p:spPr>
            <a:xfrm>
              <a:off x="8381993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Inner radius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C74FE8D-7E39-4963-9571-2AD2767440AC}"/>
                </a:ext>
              </a:extLst>
            </p:cNvPr>
            <p:cNvSpPr/>
            <p:nvPr/>
          </p:nvSpPr>
          <p:spPr>
            <a:xfrm>
              <a:off x="9304516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Outer radius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35F69D9-1233-4FA8-890F-EB0E7E706238}"/>
                </a:ext>
              </a:extLst>
            </p:cNvPr>
            <p:cNvSpPr/>
            <p:nvPr/>
          </p:nvSpPr>
          <p:spPr>
            <a:xfrm>
              <a:off x="10227040" y="2562641"/>
              <a:ext cx="912576" cy="3548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Number of blades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201CC0C-A0E6-4090-A88D-52A3F09F444F}"/>
                </a:ext>
              </a:extLst>
            </p:cNvPr>
            <p:cNvSpPr/>
            <p:nvPr/>
          </p:nvSpPr>
          <p:spPr>
            <a:xfrm>
              <a:off x="2573" y="982775"/>
              <a:ext cx="11148027" cy="980345"/>
            </a:xfrm>
            <a:prstGeom prst="rect">
              <a:avLst/>
            </a:prstGeom>
            <a:solidFill>
              <a:srgbClr val="7093D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B4DABF-5E91-4EFF-8A9D-3ED9A4819E4F}"/>
                </a:ext>
              </a:extLst>
            </p:cNvPr>
            <p:cNvSpPr txBox="1"/>
            <p:nvPr/>
          </p:nvSpPr>
          <p:spPr>
            <a:xfrm>
              <a:off x="301535" y="1335259"/>
              <a:ext cx="12547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Construction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872A56C-79AC-42F0-86BB-69040D52E273}"/>
                </a:ext>
              </a:extLst>
            </p:cNvPr>
            <p:cNvSpPr/>
            <p:nvPr/>
          </p:nvSpPr>
          <p:spPr>
            <a:xfrm>
              <a:off x="2824172" y="982775"/>
              <a:ext cx="2775476" cy="980345"/>
            </a:xfrm>
            <a:prstGeom prst="rect">
              <a:avLst/>
            </a:prstGeom>
            <a:solidFill>
              <a:srgbClr val="7093D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Rigid / Soft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9B6AA6B-1C66-41EF-B88A-EB202FE84AA4}"/>
                </a:ext>
              </a:extLst>
            </p:cNvPr>
            <p:cNvSpPr/>
            <p:nvPr/>
          </p:nvSpPr>
          <p:spPr>
            <a:xfrm>
              <a:off x="5599648" y="982775"/>
              <a:ext cx="2775476" cy="980345"/>
            </a:xfrm>
            <a:prstGeom prst="rect">
              <a:avLst/>
            </a:prstGeom>
            <a:solidFill>
              <a:srgbClr val="7093D2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Stacking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1BC18F8-DF70-4CC4-B757-8B7E912660CD}"/>
                </a:ext>
              </a:extLst>
            </p:cNvPr>
            <p:cNvSpPr/>
            <p:nvPr/>
          </p:nvSpPr>
          <p:spPr>
            <a:xfrm>
              <a:off x="8375123" y="982775"/>
              <a:ext cx="2775477" cy="980345"/>
            </a:xfrm>
            <a:prstGeom prst="rect">
              <a:avLst/>
            </a:prstGeom>
            <a:solidFill>
              <a:srgbClr val="7093D2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Multi Blade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6EA4195-DFA7-4F36-8E41-B2629D4FA4CC}"/>
                </a:ext>
              </a:extLst>
            </p:cNvPr>
            <p:cNvSpPr txBox="1"/>
            <p:nvPr/>
          </p:nvSpPr>
          <p:spPr>
            <a:xfrm>
              <a:off x="6775152" y="1304481"/>
              <a:ext cx="455574" cy="3693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6B7600F-336B-458F-93B0-B6867400E8B3}"/>
                </a:ext>
              </a:extLst>
            </p:cNvPr>
            <p:cNvSpPr txBox="1"/>
            <p:nvPr/>
          </p:nvSpPr>
          <p:spPr>
            <a:xfrm>
              <a:off x="6775152" y="352484"/>
              <a:ext cx="485518" cy="369332"/>
            </a:xfrm>
            <a:prstGeom prst="rect">
              <a:avLst/>
            </a:prstGeom>
            <a:noFill/>
            <a:ln w="12700"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Yes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D330B21-8A65-4F4F-961A-28A03B731DFA}"/>
                </a:ext>
              </a:extLst>
            </p:cNvPr>
            <p:cNvSpPr txBox="1"/>
            <p:nvPr/>
          </p:nvSpPr>
          <p:spPr>
            <a:xfrm>
              <a:off x="9307869" y="1325608"/>
              <a:ext cx="485518" cy="369332"/>
            </a:xfrm>
            <a:prstGeom prst="rect">
              <a:avLst/>
            </a:prstGeom>
            <a:noFill/>
            <a:ln w="12700"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Yes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93EEA9-BDD2-480D-89BE-2FA081FB76F7}"/>
              </a:ext>
            </a:extLst>
          </p:cNvPr>
          <p:cNvSpPr txBox="1"/>
          <p:nvPr/>
        </p:nvSpPr>
        <p:spPr>
          <a:xfrm>
            <a:off x="1555283" y="-13056"/>
            <a:ext cx="429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Standardised AWES CONOPS categorization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9F02CD-573E-44CD-953C-2C89B1B53F3A}"/>
              </a:ext>
            </a:extLst>
          </p:cNvPr>
          <p:cNvSpPr txBox="1"/>
          <p:nvPr/>
        </p:nvSpPr>
        <p:spPr>
          <a:xfrm>
            <a:off x="0" y="393032"/>
            <a:ext cx="106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Company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3CE0DB7-7B5D-437D-ADC2-380F024C72E8}"/>
              </a:ext>
            </a:extLst>
          </p:cNvPr>
          <p:cNvSpPr txBox="1"/>
          <p:nvPr/>
        </p:nvSpPr>
        <p:spPr>
          <a:xfrm>
            <a:off x="0" y="113252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Model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D57DD00-EFCD-446A-B702-0A76C8919AE9}"/>
              </a:ext>
            </a:extLst>
          </p:cNvPr>
          <p:cNvSpPr txBox="1"/>
          <p:nvPr/>
        </p:nvSpPr>
        <p:spPr>
          <a:xfrm>
            <a:off x="0" y="1867118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Certification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92C7724-9ED0-48E1-B0C5-7C0AAD297A26}"/>
              </a:ext>
            </a:extLst>
          </p:cNvPr>
          <p:cNvSpPr txBox="1"/>
          <p:nvPr/>
        </p:nvSpPr>
        <p:spPr>
          <a:xfrm>
            <a:off x="0" y="2596576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Image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9EF5F16-C810-4444-8197-14574A4DEEF8}"/>
              </a:ext>
            </a:extLst>
          </p:cNvPr>
          <p:cNvSpPr txBox="1"/>
          <p:nvPr/>
        </p:nvSpPr>
        <p:spPr>
          <a:xfrm>
            <a:off x="-28607" y="487659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TPL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5CD0747-9B96-40C7-A091-058CED8D5563}"/>
              </a:ext>
            </a:extLst>
          </p:cNvPr>
          <p:cNvSpPr txBox="1"/>
          <p:nvPr/>
        </p:nvSpPr>
        <p:spPr>
          <a:xfrm>
            <a:off x="-32272" y="5421391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095EA8-7B3D-411E-857C-208C8089A2E5}"/>
              </a:ext>
            </a:extLst>
          </p:cNvPr>
          <p:cNvSpPr txBox="1"/>
          <p:nvPr/>
        </p:nvSpPr>
        <p:spPr>
          <a:xfrm>
            <a:off x="0" y="5929539"/>
            <a:ext cx="66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LCOE</a:t>
            </a:r>
          </a:p>
        </p:txBody>
      </p:sp>
    </p:spTree>
    <p:extLst>
      <p:ext uri="{BB962C8B-B14F-4D97-AF65-F5344CB8AC3E}">
        <p14:creationId xmlns:p14="http://schemas.microsoft.com/office/powerpoint/2010/main" val="117734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0" name="Straight Connector 519">
            <a:extLst>
              <a:ext uri="{FF2B5EF4-FFF2-40B4-BE49-F238E27FC236}">
                <a16:creationId xmlns:a16="http://schemas.microsoft.com/office/drawing/2014/main" id="{1FAEB3B5-1B19-42A6-B71A-28FFC1AE7590}"/>
              </a:ext>
            </a:extLst>
          </p:cNvPr>
          <p:cNvCxnSpPr>
            <a:cxnSpLocks/>
          </p:cNvCxnSpPr>
          <p:nvPr/>
        </p:nvCxnSpPr>
        <p:spPr>
          <a:xfrm flipV="1">
            <a:off x="6095702" y="4268049"/>
            <a:ext cx="34121" cy="2009382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>
            <a:extLst>
              <a:ext uri="{FF2B5EF4-FFF2-40B4-BE49-F238E27FC236}">
                <a16:creationId xmlns:a16="http://schemas.microsoft.com/office/drawing/2014/main" id="{A4F5E1CD-361B-4C62-B08E-33886BC82AA4}"/>
              </a:ext>
            </a:extLst>
          </p:cNvPr>
          <p:cNvCxnSpPr>
            <a:cxnSpLocks/>
          </p:cNvCxnSpPr>
          <p:nvPr/>
        </p:nvCxnSpPr>
        <p:spPr>
          <a:xfrm flipH="1" flipV="1">
            <a:off x="6712359" y="4335712"/>
            <a:ext cx="118311" cy="202778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BA26E98A-9E54-480B-B3D7-A5C24872AEB5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994492" y="1904520"/>
            <a:ext cx="1972075" cy="87797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902C8B9-F6FF-4A3A-9118-FDAFD7E4B20C}"/>
              </a:ext>
            </a:extLst>
          </p:cNvPr>
          <p:cNvCxnSpPr>
            <a:cxnSpLocks/>
          </p:cNvCxnSpPr>
          <p:nvPr/>
        </p:nvCxnSpPr>
        <p:spPr>
          <a:xfrm flipV="1">
            <a:off x="4848422" y="2329837"/>
            <a:ext cx="1456051" cy="515097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491407DB-5243-4706-9577-89F150676863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994492" y="982181"/>
            <a:ext cx="3273235" cy="180031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C4E2D028-1B7C-4EBA-9F35-A4B3F814F5B0}"/>
              </a:ext>
            </a:extLst>
          </p:cNvPr>
          <p:cNvCxnSpPr>
            <a:cxnSpLocks/>
            <a:stCxn id="11" idx="4"/>
            <a:endCxn id="222" idx="1"/>
          </p:cNvCxnSpPr>
          <p:nvPr/>
        </p:nvCxnSpPr>
        <p:spPr>
          <a:xfrm>
            <a:off x="5241065" y="3596478"/>
            <a:ext cx="795559" cy="337673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63EB4D92-E286-4C15-9008-821C9C0A278F}"/>
              </a:ext>
            </a:extLst>
          </p:cNvPr>
          <p:cNvCxnSpPr>
            <a:cxnSpLocks/>
            <a:stCxn id="69" idx="7"/>
            <a:endCxn id="153" idx="3"/>
          </p:cNvCxnSpPr>
          <p:nvPr/>
        </p:nvCxnSpPr>
        <p:spPr>
          <a:xfrm flipH="1">
            <a:off x="1890939" y="4352524"/>
            <a:ext cx="925938" cy="638116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13A5BA-0776-4027-9B95-7CBD2F774190}"/>
              </a:ext>
            </a:extLst>
          </p:cNvPr>
          <p:cNvCxnSpPr>
            <a:cxnSpLocks/>
            <a:stCxn id="90" idx="7"/>
            <a:endCxn id="100" idx="7"/>
          </p:cNvCxnSpPr>
          <p:nvPr/>
        </p:nvCxnSpPr>
        <p:spPr>
          <a:xfrm flipH="1">
            <a:off x="532831" y="2507376"/>
            <a:ext cx="2290214" cy="50840"/>
          </a:xfrm>
          <a:prstGeom prst="line">
            <a:avLst/>
          </a:prstGeom>
          <a:ln>
            <a:solidFill>
              <a:srgbClr val="6774D3">
                <a:alpha val="5803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4F8AF71-F656-4611-9AED-584DEA94D86B}"/>
              </a:ext>
            </a:extLst>
          </p:cNvPr>
          <p:cNvCxnSpPr>
            <a:cxnSpLocks/>
            <a:stCxn id="11" idx="5"/>
          </p:cNvCxnSpPr>
          <p:nvPr/>
        </p:nvCxnSpPr>
        <p:spPr>
          <a:xfrm flipH="1" flipV="1">
            <a:off x="3004201" y="2440424"/>
            <a:ext cx="1835189" cy="1339550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8DAA56-7F03-47FE-9CD0-E95FEF7187F8}"/>
              </a:ext>
            </a:extLst>
          </p:cNvPr>
          <p:cNvCxnSpPr>
            <a:cxnSpLocks/>
          </p:cNvCxnSpPr>
          <p:nvPr/>
        </p:nvCxnSpPr>
        <p:spPr>
          <a:xfrm flipH="1">
            <a:off x="3409319" y="3604807"/>
            <a:ext cx="185685" cy="383718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4AB9B69-1453-4682-88EF-0B4ED9DDF4D6}"/>
              </a:ext>
            </a:extLst>
          </p:cNvPr>
          <p:cNvCxnSpPr>
            <a:cxnSpLocks/>
            <a:stCxn id="90" idx="5"/>
            <a:endCxn id="94" idx="1"/>
          </p:cNvCxnSpPr>
          <p:nvPr/>
        </p:nvCxnSpPr>
        <p:spPr>
          <a:xfrm flipH="1" flipV="1">
            <a:off x="2224127" y="225086"/>
            <a:ext cx="1287204" cy="2372292"/>
          </a:xfrm>
          <a:prstGeom prst="line">
            <a:avLst/>
          </a:prstGeom>
          <a:ln>
            <a:solidFill>
              <a:srgbClr val="6774D3">
                <a:alpha val="5803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F3BFBF1-74D2-40CD-91C8-4071308E4155}"/>
              </a:ext>
            </a:extLst>
          </p:cNvPr>
          <p:cNvCxnSpPr>
            <a:cxnSpLocks/>
            <a:stCxn id="12" idx="6"/>
            <a:endCxn id="163" idx="3"/>
          </p:cNvCxnSpPr>
          <p:nvPr/>
        </p:nvCxnSpPr>
        <p:spPr>
          <a:xfrm flipV="1">
            <a:off x="6100764" y="1630005"/>
            <a:ext cx="1888613" cy="977321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E864378-0EAF-4893-80D0-62A46CEDF2E1}"/>
              </a:ext>
            </a:extLst>
          </p:cNvPr>
          <p:cNvCxnSpPr>
            <a:cxnSpLocks/>
            <a:stCxn id="128" idx="2"/>
            <a:endCxn id="19" idx="6"/>
          </p:cNvCxnSpPr>
          <p:nvPr/>
        </p:nvCxnSpPr>
        <p:spPr>
          <a:xfrm flipH="1">
            <a:off x="4569026" y="1495129"/>
            <a:ext cx="1161242" cy="1113870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D6316EFC-5F85-4663-8E83-6CF59EFD2F87}"/>
              </a:ext>
            </a:extLst>
          </p:cNvPr>
          <p:cNvCxnSpPr>
            <a:cxnSpLocks/>
            <a:stCxn id="23" idx="2"/>
            <a:endCxn id="19" idx="6"/>
          </p:cNvCxnSpPr>
          <p:nvPr/>
        </p:nvCxnSpPr>
        <p:spPr>
          <a:xfrm flipH="1">
            <a:off x="4569026" y="225086"/>
            <a:ext cx="1237531" cy="2383913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6825334B-23AD-40DF-A640-B5D176FF3AF1}"/>
              </a:ext>
            </a:extLst>
          </p:cNvPr>
          <p:cNvCxnSpPr>
            <a:cxnSpLocks/>
            <a:stCxn id="21" idx="1"/>
            <a:endCxn id="19" idx="1"/>
          </p:cNvCxnSpPr>
          <p:nvPr/>
        </p:nvCxnSpPr>
        <p:spPr>
          <a:xfrm>
            <a:off x="4523169" y="225086"/>
            <a:ext cx="45857" cy="1843913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2D1B83D2-0B70-41D8-9AFD-ACD3713DCB85}"/>
              </a:ext>
            </a:extLst>
          </p:cNvPr>
          <p:cNvCxnSpPr>
            <a:cxnSpLocks/>
            <a:stCxn id="27" idx="1"/>
            <a:endCxn id="19" idx="6"/>
          </p:cNvCxnSpPr>
          <p:nvPr/>
        </p:nvCxnSpPr>
        <p:spPr>
          <a:xfrm>
            <a:off x="3730126" y="225086"/>
            <a:ext cx="838900" cy="2383913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6F2445DC-592B-4AD0-BC7F-A77CFEF1A707}"/>
              </a:ext>
            </a:extLst>
          </p:cNvPr>
          <p:cNvCxnSpPr>
            <a:cxnSpLocks/>
            <a:stCxn id="11" idx="6"/>
            <a:endCxn id="19" idx="2"/>
          </p:cNvCxnSpPr>
          <p:nvPr/>
        </p:nvCxnSpPr>
        <p:spPr>
          <a:xfrm flipV="1">
            <a:off x="3232740" y="2068999"/>
            <a:ext cx="2006548" cy="1710975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5B0297C-951A-4621-88B8-BE63AFA8555D}"/>
              </a:ext>
            </a:extLst>
          </p:cNvPr>
          <p:cNvCxnSpPr>
            <a:cxnSpLocks/>
            <a:endCxn id="85" idx="6"/>
          </p:cNvCxnSpPr>
          <p:nvPr/>
        </p:nvCxnSpPr>
        <p:spPr>
          <a:xfrm flipH="1">
            <a:off x="2687661" y="4002266"/>
            <a:ext cx="712187" cy="2650075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257A0C5-B7E9-43E7-88AD-E5393AEF91D0}"/>
              </a:ext>
            </a:extLst>
          </p:cNvPr>
          <p:cNvCxnSpPr>
            <a:cxnSpLocks/>
            <a:endCxn id="89" idx="2"/>
          </p:cNvCxnSpPr>
          <p:nvPr/>
        </p:nvCxnSpPr>
        <p:spPr>
          <a:xfrm flipH="1">
            <a:off x="2449737" y="4002266"/>
            <a:ext cx="623319" cy="2157051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C9F0200-8A5C-4ECF-8A41-7E29B49D1D4B}"/>
              </a:ext>
            </a:extLst>
          </p:cNvPr>
          <p:cNvCxnSpPr>
            <a:cxnSpLocks/>
            <a:endCxn id="83" idx="2"/>
          </p:cNvCxnSpPr>
          <p:nvPr/>
        </p:nvCxnSpPr>
        <p:spPr>
          <a:xfrm flipH="1">
            <a:off x="1425034" y="4294599"/>
            <a:ext cx="1462049" cy="1881772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2D63185-082D-4BC5-AD6D-5439CFEAF96F}"/>
              </a:ext>
            </a:extLst>
          </p:cNvPr>
          <p:cNvCxnSpPr>
            <a:cxnSpLocks/>
            <a:stCxn id="69" idx="3"/>
          </p:cNvCxnSpPr>
          <p:nvPr/>
        </p:nvCxnSpPr>
        <p:spPr>
          <a:xfrm flipH="1">
            <a:off x="1667334" y="3992528"/>
            <a:ext cx="1971709" cy="712067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46D9336-727F-4FE7-BBE6-5D9852067D63}"/>
              </a:ext>
            </a:extLst>
          </p:cNvPr>
          <p:cNvCxnSpPr>
            <a:cxnSpLocks/>
            <a:endCxn id="79" idx="3"/>
          </p:cNvCxnSpPr>
          <p:nvPr/>
        </p:nvCxnSpPr>
        <p:spPr>
          <a:xfrm flipH="1">
            <a:off x="1890939" y="4199559"/>
            <a:ext cx="1023347" cy="37884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8172F7E-F92E-45CC-942A-2F421A009282}"/>
              </a:ext>
            </a:extLst>
          </p:cNvPr>
          <p:cNvCxnSpPr>
            <a:cxnSpLocks/>
          </p:cNvCxnSpPr>
          <p:nvPr/>
        </p:nvCxnSpPr>
        <p:spPr>
          <a:xfrm flipH="1" flipV="1">
            <a:off x="1343025" y="3968768"/>
            <a:ext cx="1629057" cy="210206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BCDA49C-8CC0-41DF-80CA-F13714D54370}"/>
              </a:ext>
            </a:extLst>
          </p:cNvPr>
          <p:cNvCxnSpPr>
            <a:cxnSpLocks/>
            <a:stCxn id="69" idx="5"/>
            <a:endCxn id="75" idx="4"/>
          </p:cNvCxnSpPr>
          <p:nvPr/>
        </p:nvCxnSpPr>
        <p:spPr>
          <a:xfrm flipH="1" flipV="1">
            <a:off x="1890940" y="3718111"/>
            <a:ext cx="1700108" cy="724415"/>
          </a:xfrm>
          <a:prstGeom prst="line">
            <a:avLst/>
          </a:prstGeom>
          <a:ln>
            <a:solidFill>
              <a:srgbClr val="205A53">
                <a:alpha val="63922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10C2709B-B32F-4171-B804-E69D80CD722D}"/>
              </a:ext>
            </a:extLst>
          </p:cNvPr>
          <p:cNvCxnSpPr>
            <a:cxnSpLocks/>
            <a:stCxn id="229" idx="1"/>
            <a:endCxn id="58" idx="6"/>
          </p:cNvCxnSpPr>
          <p:nvPr/>
        </p:nvCxnSpPr>
        <p:spPr>
          <a:xfrm flipV="1">
            <a:off x="3809161" y="4451961"/>
            <a:ext cx="410260" cy="1567162"/>
          </a:xfrm>
          <a:prstGeom prst="line">
            <a:avLst/>
          </a:prstGeom>
          <a:ln>
            <a:solidFill>
              <a:srgbClr val="A86C14">
                <a:alpha val="67843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A437EC0C-6AE7-4E3E-8A10-BC2489AABEED}"/>
              </a:ext>
            </a:extLst>
          </p:cNvPr>
          <p:cNvCxnSpPr>
            <a:cxnSpLocks/>
            <a:stCxn id="64" idx="1"/>
          </p:cNvCxnSpPr>
          <p:nvPr/>
        </p:nvCxnSpPr>
        <p:spPr>
          <a:xfrm flipH="1" flipV="1">
            <a:off x="4317177" y="4033493"/>
            <a:ext cx="57939" cy="573068"/>
          </a:xfrm>
          <a:prstGeom prst="line">
            <a:avLst/>
          </a:prstGeom>
          <a:ln>
            <a:solidFill>
              <a:srgbClr val="A86C14">
                <a:alpha val="67843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8FDD291D-7ED0-454D-8D7B-4EE5862CCB52}"/>
              </a:ext>
            </a:extLst>
          </p:cNvPr>
          <p:cNvCxnSpPr>
            <a:cxnSpLocks/>
          </p:cNvCxnSpPr>
          <p:nvPr/>
        </p:nvCxnSpPr>
        <p:spPr>
          <a:xfrm flipH="1" flipV="1">
            <a:off x="5069457" y="3988525"/>
            <a:ext cx="309497" cy="2187846"/>
          </a:xfrm>
          <a:prstGeom prst="line">
            <a:avLst/>
          </a:prstGeom>
          <a:ln>
            <a:solidFill>
              <a:srgbClr val="A86C14">
                <a:alpha val="67843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B3D8F53A-C740-4119-AF42-627112170D51}"/>
              </a:ext>
            </a:extLst>
          </p:cNvPr>
          <p:cNvCxnSpPr>
            <a:cxnSpLocks/>
            <a:stCxn id="11" idx="1"/>
          </p:cNvCxnSpPr>
          <p:nvPr/>
        </p:nvCxnSpPr>
        <p:spPr>
          <a:xfrm>
            <a:off x="3232740" y="2679022"/>
            <a:ext cx="1217787" cy="1289746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72F3559-671D-4B72-865A-D9F7D651E385}"/>
              </a:ext>
            </a:extLst>
          </p:cNvPr>
          <p:cNvCxnSpPr>
            <a:cxnSpLocks/>
            <a:stCxn id="39" idx="0"/>
            <a:endCxn id="35" idx="3"/>
          </p:cNvCxnSpPr>
          <p:nvPr/>
        </p:nvCxnSpPr>
        <p:spPr>
          <a:xfrm flipH="1" flipV="1">
            <a:off x="6994492" y="3407209"/>
            <a:ext cx="3170911" cy="288576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61226E88-4843-43D8-BB0A-6344CE326F77}"/>
              </a:ext>
            </a:extLst>
          </p:cNvPr>
          <p:cNvCxnSpPr>
            <a:cxnSpLocks/>
            <a:stCxn id="43" idx="0"/>
            <a:endCxn id="35" idx="3"/>
          </p:cNvCxnSpPr>
          <p:nvPr/>
        </p:nvCxnSpPr>
        <p:spPr>
          <a:xfrm flipH="1" flipV="1">
            <a:off x="6994492" y="3407209"/>
            <a:ext cx="3170911" cy="79235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D6C8D4C0-6099-41F4-B3AB-C1E2747C6F10}"/>
              </a:ext>
            </a:extLst>
          </p:cNvPr>
          <p:cNvCxnSpPr>
            <a:cxnSpLocks/>
            <a:stCxn id="45" idx="0"/>
            <a:endCxn id="35" idx="3"/>
          </p:cNvCxnSpPr>
          <p:nvPr/>
        </p:nvCxnSpPr>
        <p:spPr>
          <a:xfrm flipH="1" flipV="1">
            <a:off x="6994492" y="3407209"/>
            <a:ext cx="3178820" cy="13071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A3D4A040-39F1-4194-A2FA-E6DAD0ADFE97}"/>
              </a:ext>
            </a:extLst>
          </p:cNvPr>
          <p:cNvCxnSpPr>
            <a:cxnSpLocks/>
            <a:stCxn id="47" idx="0"/>
            <a:endCxn id="35" idx="3"/>
          </p:cNvCxnSpPr>
          <p:nvPr/>
        </p:nvCxnSpPr>
        <p:spPr>
          <a:xfrm flipH="1" flipV="1">
            <a:off x="6994492" y="3407209"/>
            <a:ext cx="2080222" cy="13071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F3CE17B2-32A5-4FAC-B24D-8AB403BF68B1}"/>
              </a:ext>
            </a:extLst>
          </p:cNvPr>
          <p:cNvCxnSpPr>
            <a:cxnSpLocks/>
            <a:stCxn id="55" idx="0"/>
            <a:endCxn id="35" idx="4"/>
          </p:cNvCxnSpPr>
          <p:nvPr/>
        </p:nvCxnSpPr>
        <p:spPr>
          <a:xfrm flipH="1" flipV="1">
            <a:off x="6994492" y="3767205"/>
            <a:ext cx="2076725" cy="1503062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61A77B55-1CA1-4C6E-9329-4E169EB527AB}"/>
              </a:ext>
            </a:extLst>
          </p:cNvPr>
          <p:cNvCxnSpPr>
            <a:cxnSpLocks/>
            <a:stCxn id="57" idx="1"/>
            <a:endCxn id="35" idx="4"/>
          </p:cNvCxnSpPr>
          <p:nvPr/>
        </p:nvCxnSpPr>
        <p:spPr>
          <a:xfrm flipH="1" flipV="1">
            <a:off x="6994492" y="3767205"/>
            <a:ext cx="256940" cy="2162947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0B44B1FF-C0FA-4244-A0AF-6742CBBAE806}"/>
              </a:ext>
            </a:extLst>
          </p:cNvPr>
          <p:cNvCxnSpPr>
            <a:cxnSpLocks/>
            <a:stCxn id="51" idx="0"/>
            <a:endCxn id="35" idx="4"/>
          </p:cNvCxnSpPr>
          <p:nvPr/>
        </p:nvCxnSpPr>
        <p:spPr>
          <a:xfrm flipH="1" flipV="1">
            <a:off x="6994492" y="3767205"/>
            <a:ext cx="2088999" cy="2281706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79F52211-7C9F-4B72-9C19-33336ABB7BE1}"/>
              </a:ext>
            </a:extLst>
          </p:cNvPr>
          <p:cNvCxnSpPr>
            <a:cxnSpLocks/>
            <a:stCxn id="11" idx="0"/>
            <a:endCxn id="35" idx="1"/>
          </p:cNvCxnSpPr>
          <p:nvPr/>
        </p:nvCxnSpPr>
        <p:spPr>
          <a:xfrm>
            <a:off x="2831065" y="2862518"/>
            <a:ext cx="3267756" cy="454689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E83AED4-A753-42D1-B8F8-D5866136DCB2}"/>
              </a:ext>
            </a:extLst>
          </p:cNvPr>
          <p:cNvCxnSpPr>
            <a:cxnSpLocks/>
            <a:stCxn id="11" idx="0"/>
          </p:cNvCxnSpPr>
          <p:nvPr/>
        </p:nvCxnSpPr>
        <p:spPr>
          <a:xfrm>
            <a:off x="2831065" y="2862518"/>
            <a:ext cx="3871870" cy="12538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3801AB3-9344-4E0F-9A3E-473CE310B7B4}"/>
              </a:ext>
            </a:extLst>
          </p:cNvPr>
          <p:cNvCxnSpPr>
            <a:cxnSpLocks/>
            <a:stCxn id="90" idx="1"/>
            <a:endCxn id="92" idx="5"/>
          </p:cNvCxnSpPr>
          <p:nvPr/>
        </p:nvCxnSpPr>
        <p:spPr>
          <a:xfrm flipH="1" flipV="1">
            <a:off x="1709504" y="1306352"/>
            <a:ext cx="1201550" cy="751026"/>
          </a:xfrm>
          <a:prstGeom prst="line">
            <a:avLst/>
          </a:prstGeom>
          <a:ln>
            <a:solidFill>
              <a:srgbClr val="6774D3">
                <a:alpha val="5803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E97F7A1-9688-49E6-B63E-6DD5E9CEFDEE}"/>
              </a:ext>
            </a:extLst>
          </p:cNvPr>
          <p:cNvSpPr/>
          <p:nvPr/>
        </p:nvSpPr>
        <p:spPr>
          <a:xfrm>
            <a:off x="2831065" y="2679022"/>
            <a:ext cx="2410000" cy="1100952"/>
          </a:xfrm>
          <a:custGeom>
            <a:avLst/>
            <a:gdLst>
              <a:gd name="connsiteX0" fmla="*/ 0 w 1145286"/>
              <a:gd name="connsiteY0" fmla="*/ 190885 h 1145286"/>
              <a:gd name="connsiteX1" fmla="*/ 190885 w 1145286"/>
              <a:gd name="connsiteY1" fmla="*/ 0 h 1145286"/>
              <a:gd name="connsiteX2" fmla="*/ 954401 w 1145286"/>
              <a:gd name="connsiteY2" fmla="*/ 0 h 1145286"/>
              <a:gd name="connsiteX3" fmla="*/ 1145286 w 1145286"/>
              <a:gd name="connsiteY3" fmla="*/ 190885 h 1145286"/>
              <a:gd name="connsiteX4" fmla="*/ 1145286 w 1145286"/>
              <a:gd name="connsiteY4" fmla="*/ 954401 h 1145286"/>
              <a:gd name="connsiteX5" fmla="*/ 954401 w 1145286"/>
              <a:gd name="connsiteY5" fmla="*/ 1145286 h 1145286"/>
              <a:gd name="connsiteX6" fmla="*/ 190885 w 1145286"/>
              <a:gd name="connsiteY6" fmla="*/ 1145286 h 1145286"/>
              <a:gd name="connsiteX7" fmla="*/ 0 w 1145286"/>
              <a:gd name="connsiteY7" fmla="*/ 954401 h 1145286"/>
              <a:gd name="connsiteX8" fmla="*/ 0 w 1145286"/>
              <a:gd name="connsiteY8" fmla="*/ 190885 h 11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5286" h="1145286">
                <a:moveTo>
                  <a:pt x="0" y="190885"/>
                </a:moveTo>
                <a:cubicBezTo>
                  <a:pt x="0" y="85462"/>
                  <a:pt x="85462" y="0"/>
                  <a:pt x="190885" y="0"/>
                </a:cubicBezTo>
                <a:lnTo>
                  <a:pt x="954401" y="0"/>
                </a:lnTo>
                <a:cubicBezTo>
                  <a:pt x="1059824" y="0"/>
                  <a:pt x="1145286" y="85462"/>
                  <a:pt x="1145286" y="190885"/>
                </a:cubicBezTo>
                <a:lnTo>
                  <a:pt x="1145286" y="954401"/>
                </a:lnTo>
                <a:cubicBezTo>
                  <a:pt x="1145286" y="1059824"/>
                  <a:pt x="1059824" y="1145286"/>
                  <a:pt x="954401" y="1145286"/>
                </a:cubicBezTo>
                <a:lnTo>
                  <a:pt x="190885" y="1145286"/>
                </a:lnTo>
                <a:cubicBezTo>
                  <a:pt x="85462" y="1145286"/>
                  <a:pt x="0" y="1059824"/>
                  <a:pt x="0" y="954401"/>
                </a:cubicBezTo>
                <a:lnTo>
                  <a:pt x="0" y="1908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68" tIns="129568" rIns="129568" bIns="129568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AWES</a:t>
            </a:r>
          </a:p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white"/>
                </a:solidFill>
                <a:latin typeface="Calibri" panose="020F0502020204030204"/>
              </a:rPr>
              <a:t>Type Classification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A1B9440D-0F9B-4C9E-BC24-052461DBECCF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6100764" y="225086"/>
            <a:ext cx="1081214" cy="238224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7BA788F3-3D75-40C5-B5CD-728F38C46D63}"/>
              </a:ext>
            </a:extLst>
          </p:cNvPr>
          <p:cNvCxnSpPr>
            <a:cxnSpLocks/>
            <a:stCxn id="12" idx="3"/>
            <a:endCxn id="16" idx="2"/>
          </p:cNvCxnSpPr>
          <p:nvPr/>
        </p:nvCxnSpPr>
        <p:spPr>
          <a:xfrm flipV="1">
            <a:off x="6994486" y="225086"/>
            <a:ext cx="889874" cy="1932242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96CA7BC-7424-4B28-809A-56CD532BF9AB}"/>
              </a:ext>
            </a:extLst>
          </p:cNvPr>
          <p:cNvCxnSpPr>
            <a:cxnSpLocks/>
            <a:stCxn id="12" idx="1"/>
            <a:endCxn id="18" idx="1"/>
          </p:cNvCxnSpPr>
          <p:nvPr/>
        </p:nvCxnSpPr>
        <p:spPr>
          <a:xfrm flipV="1">
            <a:off x="6100764" y="225086"/>
            <a:ext cx="4335" cy="184224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30DFEB2-13F3-4DD7-897E-D1CF1F088EB5}"/>
              </a:ext>
            </a:extLst>
          </p:cNvPr>
          <p:cNvSpPr/>
          <p:nvPr/>
        </p:nvSpPr>
        <p:spPr>
          <a:xfrm>
            <a:off x="5986486" y="2067326"/>
            <a:ext cx="1008000" cy="540000"/>
          </a:xfrm>
          <a:custGeom>
            <a:avLst/>
            <a:gdLst>
              <a:gd name="connsiteX0" fmla="*/ 0 w 807387"/>
              <a:gd name="connsiteY0" fmla="*/ 91534 h 549192"/>
              <a:gd name="connsiteX1" fmla="*/ 91534 w 807387"/>
              <a:gd name="connsiteY1" fmla="*/ 0 h 549192"/>
              <a:gd name="connsiteX2" fmla="*/ 715853 w 807387"/>
              <a:gd name="connsiteY2" fmla="*/ 0 h 549192"/>
              <a:gd name="connsiteX3" fmla="*/ 807387 w 807387"/>
              <a:gd name="connsiteY3" fmla="*/ 91534 h 549192"/>
              <a:gd name="connsiteX4" fmla="*/ 807387 w 807387"/>
              <a:gd name="connsiteY4" fmla="*/ 457658 h 549192"/>
              <a:gd name="connsiteX5" fmla="*/ 715853 w 807387"/>
              <a:gd name="connsiteY5" fmla="*/ 549192 h 549192"/>
              <a:gd name="connsiteX6" fmla="*/ 91534 w 807387"/>
              <a:gd name="connsiteY6" fmla="*/ 549192 h 549192"/>
              <a:gd name="connsiteX7" fmla="*/ 0 w 807387"/>
              <a:gd name="connsiteY7" fmla="*/ 457658 h 549192"/>
              <a:gd name="connsiteX8" fmla="*/ 0 w 807387"/>
              <a:gd name="connsiteY8" fmla="*/ 91534 h 5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387" h="549192">
                <a:moveTo>
                  <a:pt x="0" y="91534"/>
                </a:moveTo>
                <a:cubicBezTo>
                  <a:pt x="0" y="40981"/>
                  <a:pt x="40981" y="0"/>
                  <a:pt x="91534" y="0"/>
                </a:cubicBezTo>
                <a:lnTo>
                  <a:pt x="715853" y="0"/>
                </a:lnTo>
                <a:cubicBezTo>
                  <a:pt x="766406" y="0"/>
                  <a:pt x="807387" y="40981"/>
                  <a:pt x="807387" y="91534"/>
                </a:cubicBezTo>
                <a:lnTo>
                  <a:pt x="807387" y="457658"/>
                </a:lnTo>
                <a:cubicBezTo>
                  <a:pt x="807387" y="508211"/>
                  <a:pt x="766406" y="549192"/>
                  <a:pt x="715853" y="549192"/>
                </a:cubicBezTo>
                <a:lnTo>
                  <a:pt x="91534" y="549192"/>
                </a:lnTo>
                <a:cubicBezTo>
                  <a:pt x="40981" y="549192"/>
                  <a:pt x="0" y="508211"/>
                  <a:pt x="0" y="457658"/>
                </a:cubicBezTo>
                <a:lnTo>
                  <a:pt x="0" y="9153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09" tIns="52209" rIns="52209" bIns="52209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863063-8A7B-48AA-A155-1139BED4DD1E}"/>
              </a:ext>
            </a:extLst>
          </p:cNvPr>
          <p:cNvSpPr/>
          <p:nvPr/>
        </p:nvSpPr>
        <p:spPr>
          <a:xfrm>
            <a:off x="6613713" y="225086"/>
            <a:ext cx="681921" cy="63583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alibri" panose="020F0502020204030204"/>
              </a:rPr>
              <a:t>Electrical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Consuming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D278A6E-6309-47C8-8614-D906715E627A}"/>
              </a:ext>
            </a:extLst>
          </p:cNvPr>
          <p:cNvSpPr/>
          <p:nvPr/>
        </p:nvSpPr>
        <p:spPr>
          <a:xfrm>
            <a:off x="7333902" y="225086"/>
            <a:ext cx="660552" cy="63583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 Supported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951B3B-FE76-414A-AB76-97B48DF230E8}"/>
              </a:ext>
            </a:extLst>
          </p:cNvPr>
          <p:cNvSpPr/>
          <p:nvPr/>
        </p:nvSpPr>
        <p:spPr>
          <a:xfrm>
            <a:off x="6009875" y="225086"/>
            <a:ext cx="571331" cy="63583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Auxiliary Buoyant  Support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C2A0A6C-1E21-47FD-BAF1-C406082C71EC}"/>
              </a:ext>
            </a:extLst>
          </p:cNvPr>
          <p:cNvSpPr/>
          <p:nvPr/>
        </p:nvSpPr>
        <p:spPr>
          <a:xfrm>
            <a:off x="4454157" y="2068999"/>
            <a:ext cx="900000" cy="540000"/>
          </a:xfrm>
          <a:custGeom>
            <a:avLst/>
            <a:gdLst>
              <a:gd name="connsiteX0" fmla="*/ 0 w 703963"/>
              <a:gd name="connsiteY0" fmla="*/ 89848 h 539079"/>
              <a:gd name="connsiteX1" fmla="*/ 89848 w 703963"/>
              <a:gd name="connsiteY1" fmla="*/ 0 h 539079"/>
              <a:gd name="connsiteX2" fmla="*/ 614115 w 703963"/>
              <a:gd name="connsiteY2" fmla="*/ 0 h 539079"/>
              <a:gd name="connsiteX3" fmla="*/ 703963 w 703963"/>
              <a:gd name="connsiteY3" fmla="*/ 89848 h 539079"/>
              <a:gd name="connsiteX4" fmla="*/ 703963 w 703963"/>
              <a:gd name="connsiteY4" fmla="*/ 449231 h 539079"/>
              <a:gd name="connsiteX5" fmla="*/ 614115 w 703963"/>
              <a:gd name="connsiteY5" fmla="*/ 539079 h 539079"/>
              <a:gd name="connsiteX6" fmla="*/ 89848 w 703963"/>
              <a:gd name="connsiteY6" fmla="*/ 539079 h 539079"/>
              <a:gd name="connsiteX7" fmla="*/ 0 w 703963"/>
              <a:gd name="connsiteY7" fmla="*/ 449231 h 539079"/>
              <a:gd name="connsiteX8" fmla="*/ 0 w 703963"/>
              <a:gd name="connsiteY8" fmla="*/ 89848 h 53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963" h="539079">
                <a:moveTo>
                  <a:pt x="0" y="89848"/>
                </a:moveTo>
                <a:cubicBezTo>
                  <a:pt x="0" y="40226"/>
                  <a:pt x="40226" y="0"/>
                  <a:pt x="89848" y="0"/>
                </a:cubicBezTo>
                <a:lnTo>
                  <a:pt x="614115" y="0"/>
                </a:lnTo>
                <a:cubicBezTo>
                  <a:pt x="663737" y="0"/>
                  <a:pt x="703963" y="40226"/>
                  <a:pt x="703963" y="89848"/>
                </a:cubicBezTo>
                <a:lnTo>
                  <a:pt x="703963" y="449231"/>
                </a:lnTo>
                <a:cubicBezTo>
                  <a:pt x="703963" y="498853"/>
                  <a:pt x="663737" y="539079"/>
                  <a:pt x="614115" y="539079"/>
                </a:cubicBezTo>
                <a:lnTo>
                  <a:pt x="89848" y="539079"/>
                </a:lnTo>
                <a:cubicBezTo>
                  <a:pt x="40226" y="539079"/>
                  <a:pt x="0" y="498853"/>
                  <a:pt x="0" y="449231"/>
                </a:cubicBezTo>
                <a:lnTo>
                  <a:pt x="0" y="89848"/>
                </a:lnTo>
                <a:close/>
              </a:path>
            </a:pathLst>
          </a:custGeom>
          <a:solidFill>
            <a:srgbClr val="0698CC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716" tIns="51716" rIns="51716" bIns="51716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76AF11F-A328-42EB-B260-34A31A4ECDC3}"/>
              </a:ext>
            </a:extLst>
          </p:cNvPr>
          <p:cNvSpPr/>
          <p:nvPr/>
        </p:nvSpPr>
        <p:spPr>
          <a:xfrm>
            <a:off x="4403167" y="225086"/>
            <a:ext cx="720000" cy="576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Vertical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F120379-D32B-47FE-99B9-88C9C4514A99}"/>
              </a:ext>
            </a:extLst>
          </p:cNvPr>
          <p:cNvSpPr/>
          <p:nvPr/>
        </p:nvSpPr>
        <p:spPr>
          <a:xfrm>
            <a:off x="5206559" y="225086"/>
            <a:ext cx="720000" cy="576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Horizontal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1CAD819-4875-439F-B73C-5298E87CAEF1}"/>
              </a:ext>
            </a:extLst>
          </p:cNvPr>
          <p:cNvSpPr/>
          <p:nvPr/>
        </p:nvSpPr>
        <p:spPr>
          <a:xfrm>
            <a:off x="3607687" y="858193"/>
            <a:ext cx="720000" cy="576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Kited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827290A-D891-4DB7-8127-A3D959F82878}"/>
              </a:ext>
            </a:extLst>
          </p:cNvPr>
          <p:cNvSpPr/>
          <p:nvPr/>
        </p:nvSpPr>
        <p:spPr>
          <a:xfrm>
            <a:off x="3610124" y="225086"/>
            <a:ext cx="720000" cy="576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Rotated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75C748F-3029-4DEC-89F8-9713668617F3}"/>
              </a:ext>
            </a:extLst>
          </p:cNvPr>
          <p:cNvSpPr/>
          <p:nvPr/>
        </p:nvSpPr>
        <p:spPr>
          <a:xfrm>
            <a:off x="5986492" y="2692490"/>
            <a:ext cx="1008000" cy="540000"/>
          </a:xfrm>
          <a:custGeom>
            <a:avLst/>
            <a:gdLst>
              <a:gd name="connsiteX0" fmla="*/ 0 w 735345"/>
              <a:gd name="connsiteY0" fmla="*/ 88899 h 533384"/>
              <a:gd name="connsiteX1" fmla="*/ 88899 w 735345"/>
              <a:gd name="connsiteY1" fmla="*/ 0 h 533384"/>
              <a:gd name="connsiteX2" fmla="*/ 646446 w 735345"/>
              <a:gd name="connsiteY2" fmla="*/ 0 h 533384"/>
              <a:gd name="connsiteX3" fmla="*/ 735345 w 735345"/>
              <a:gd name="connsiteY3" fmla="*/ 88899 h 533384"/>
              <a:gd name="connsiteX4" fmla="*/ 735345 w 735345"/>
              <a:gd name="connsiteY4" fmla="*/ 444485 h 533384"/>
              <a:gd name="connsiteX5" fmla="*/ 646446 w 735345"/>
              <a:gd name="connsiteY5" fmla="*/ 533384 h 533384"/>
              <a:gd name="connsiteX6" fmla="*/ 88899 w 735345"/>
              <a:gd name="connsiteY6" fmla="*/ 533384 h 533384"/>
              <a:gd name="connsiteX7" fmla="*/ 0 w 735345"/>
              <a:gd name="connsiteY7" fmla="*/ 444485 h 533384"/>
              <a:gd name="connsiteX8" fmla="*/ 0 w 735345"/>
              <a:gd name="connsiteY8" fmla="*/ 88899 h 5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345" h="533384">
                <a:moveTo>
                  <a:pt x="0" y="88899"/>
                </a:moveTo>
                <a:cubicBezTo>
                  <a:pt x="0" y="39801"/>
                  <a:pt x="39801" y="0"/>
                  <a:pt x="88899" y="0"/>
                </a:cubicBezTo>
                <a:lnTo>
                  <a:pt x="646446" y="0"/>
                </a:lnTo>
                <a:cubicBezTo>
                  <a:pt x="695544" y="0"/>
                  <a:pt x="735345" y="39801"/>
                  <a:pt x="735345" y="88899"/>
                </a:cubicBezTo>
                <a:lnTo>
                  <a:pt x="735345" y="444485"/>
                </a:lnTo>
                <a:cubicBezTo>
                  <a:pt x="735345" y="493583"/>
                  <a:pt x="695544" y="533384"/>
                  <a:pt x="646446" y="533384"/>
                </a:cubicBezTo>
                <a:lnTo>
                  <a:pt x="88899" y="533384"/>
                </a:lnTo>
                <a:cubicBezTo>
                  <a:pt x="39801" y="533384"/>
                  <a:pt x="0" y="493583"/>
                  <a:pt x="0" y="444485"/>
                </a:cubicBezTo>
                <a:lnTo>
                  <a:pt x="0" y="8889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438" tIns="51438" rIns="51438" bIns="51438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Flight pattern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32FE94D-4F4F-4661-9D45-35942D4A8B30}"/>
              </a:ext>
            </a:extLst>
          </p:cNvPr>
          <p:cNvSpPr/>
          <p:nvPr/>
        </p:nvSpPr>
        <p:spPr>
          <a:xfrm>
            <a:off x="4159153" y="3911961"/>
            <a:ext cx="1189398" cy="540000"/>
          </a:xfrm>
          <a:custGeom>
            <a:avLst/>
            <a:gdLst>
              <a:gd name="connsiteX0" fmla="*/ 0 w 1291854"/>
              <a:gd name="connsiteY0" fmla="*/ 65460 h 392751"/>
              <a:gd name="connsiteX1" fmla="*/ 65460 w 1291854"/>
              <a:gd name="connsiteY1" fmla="*/ 0 h 392751"/>
              <a:gd name="connsiteX2" fmla="*/ 1226394 w 1291854"/>
              <a:gd name="connsiteY2" fmla="*/ 0 h 392751"/>
              <a:gd name="connsiteX3" fmla="*/ 1291854 w 1291854"/>
              <a:gd name="connsiteY3" fmla="*/ 65460 h 392751"/>
              <a:gd name="connsiteX4" fmla="*/ 1291854 w 1291854"/>
              <a:gd name="connsiteY4" fmla="*/ 327291 h 392751"/>
              <a:gd name="connsiteX5" fmla="*/ 1226394 w 1291854"/>
              <a:gd name="connsiteY5" fmla="*/ 392751 h 392751"/>
              <a:gd name="connsiteX6" fmla="*/ 65460 w 1291854"/>
              <a:gd name="connsiteY6" fmla="*/ 392751 h 392751"/>
              <a:gd name="connsiteX7" fmla="*/ 0 w 1291854"/>
              <a:gd name="connsiteY7" fmla="*/ 327291 h 392751"/>
              <a:gd name="connsiteX8" fmla="*/ 0 w 1291854"/>
              <a:gd name="connsiteY8" fmla="*/ 65460 h 3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1854" h="392751">
                <a:moveTo>
                  <a:pt x="0" y="65460"/>
                </a:moveTo>
                <a:cubicBezTo>
                  <a:pt x="0" y="29307"/>
                  <a:pt x="29307" y="0"/>
                  <a:pt x="65460" y="0"/>
                </a:cubicBezTo>
                <a:lnTo>
                  <a:pt x="1226394" y="0"/>
                </a:lnTo>
                <a:cubicBezTo>
                  <a:pt x="1262547" y="0"/>
                  <a:pt x="1291854" y="29307"/>
                  <a:pt x="1291854" y="65460"/>
                </a:cubicBezTo>
                <a:lnTo>
                  <a:pt x="1291854" y="327291"/>
                </a:lnTo>
                <a:cubicBezTo>
                  <a:pt x="1291854" y="363444"/>
                  <a:pt x="1262547" y="392751"/>
                  <a:pt x="1226394" y="392751"/>
                </a:cubicBezTo>
                <a:lnTo>
                  <a:pt x="65460" y="392751"/>
                </a:lnTo>
                <a:cubicBezTo>
                  <a:pt x="29307" y="392751"/>
                  <a:pt x="0" y="363444"/>
                  <a:pt x="0" y="327291"/>
                </a:cubicBezTo>
                <a:lnTo>
                  <a:pt x="0" y="65460"/>
                </a:lnTo>
                <a:close/>
              </a:path>
            </a:pathLst>
          </a:cu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573" tIns="44573" rIns="44573" bIns="44573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Transmission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09C84DD-501D-4699-B127-613D225AD5D1}"/>
              </a:ext>
            </a:extLst>
          </p:cNvPr>
          <p:cNvSpPr/>
          <p:nvPr/>
        </p:nvSpPr>
        <p:spPr>
          <a:xfrm>
            <a:off x="4632652" y="5314456"/>
            <a:ext cx="864000" cy="627592"/>
          </a:xfrm>
          <a:custGeom>
            <a:avLst/>
            <a:gdLst>
              <a:gd name="connsiteX0" fmla="*/ 0 w 874304"/>
              <a:gd name="connsiteY0" fmla="*/ 132139 h 792816"/>
              <a:gd name="connsiteX1" fmla="*/ 132139 w 874304"/>
              <a:gd name="connsiteY1" fmla="*/ 0 h 792816"/>
              <a:gd name="connsiteX2" fmla="*/ 742165 w 874304"/>
              <a:gd name="connsiteY2" fmla="*/ 0 h 792816"/>
              <a:gd name="connsiteX3" fmla="*/ 874304 w 874304"/>
              <a:gd name="connsiteY3" fmla="*/ 132139 h 792816"/>
              <a:gd name="connsiteX4" fmla="*/ 874304 w 874304"/>
              <a:gd name="connsiteY4" fmla="*/ 660677 h 792816"/>
              <a:gd name="connsiteX5" fmla="*/ 742165 w 874304"/>
              <a:gd name="connsiteY5" fmla="*/ 792816 h 792816"/>
              <a:gd name="connsiteX6" fmla="*/ 132139 w 874304"/>
              <a:gd name="connsiteY6" fmla="*/ 792816 h 792816"/>
              <a:gd name="connsiteX7" fmla="*/ 0 w 874304"/>
              <a:gd name="connsiteY7" fmla="*/ 660677 h 792816"/>
              <a:gd name="connsiteX8" fmla="*/ 0 w 874304"/>
              <a:gd name="connsiteY8" fmla="*/ 132139 h 792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304" h="792816">
                <a:moveTo>
                  <a:pt x="0" y="132139"/>
                </a:moveTo>
                <a:cubicBezTo>
                  <a:pt x="0" y="59161"/>
                  <a:pt x="59161" y="0"/>
                  <a:pt x="132139" y="0"/>
                </a:cubicBezTo>
                <a:lnTo>
                  <a:pt x="742165" y="0"/>
                </a:lnTo>
                <a:cubicBezTo>
                  <a:pt x="815143" y="0"/>
                  <a:pt x="874304" y="59161"/>
                  <a:pt x="874304" y="132139"/>
                </a:cubicBezTo>
                <a:lnTo>
                  <a:pt x="874304" y="660677"/>
                </a:lnTo>
                <a:cubicBezTo>
                  <a:pt x="874304" y="733655"/>
                  <a:pt x="815143" y="792816"/>
                  <a:pt x="742165" y="792816"/>
                </a:cubicBezTo>
                <a:lnTo>
                  <a:pt x="132139" y="792816"/>
                </a:lnTo>
                <a:cubicBezTo>
                  <a:pt x="59161" y="792816"/>
                  <a:pt x="0" y="733655"/>
                  <a:pt x="0" y="660677"/>
                </a:cubicBezTo>
                <a:lnTo>
                  <a:pt x="0" y="13213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482" tIns="56482" rIns="56482" bIns="56482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tethers</a:t>
            </a: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E02B3AC-3B16-4187-A353-2F7CAEA86888}"/>
              </a:ext>
            </a:extLst>
          </p:cNvPr>
          <p:cNvSpPr/>
          <p:nvPr/>
        </p:nvSpPr>
        <p:spPr>
          <a:xfrm>
            <a:off x="3665158" y="5311322"/>
            <a:ext cx="864000" cy="630726"/>
          </a:xfrm>
          <a:custGeom>
            <a:avLst/>
            <a:gdLst>
              <a:gd name="connsiteX0" fmla="*/ 0 w 752298"/>
              <a:gd name="connsiteY0" fmla="*/ 125386 h 799637"/>
              <a:gd name="connsiteX1" fmla="*/ 125386 w 752298"/>
              <a:gd name="connsiteY1" fmla="*/ 0 h 799637"/>
              <a:gd name="connsiteX2" fmla="*/ 626912 w 752298"/>
              <a:gd name="connsiteY2" fmla="*/ 0 h 799637"/>
              <a:gd name="connsiteX3" fmla="*/ 752298 w 752298"/>
              <a:gd name="connsiteY3" fmla="*/ 125386 h 799637"/>
              <a:gd name="connsiteX4" fmla="*/ 752298 w 752298"/>
              <a:gd name="connsiteY4" fmla="*/ 674251 h 799637"/>
              <a:gd name="connsiteX5" fmla="*/ 626912 w 752298"/>
              <a:gd name="connsiteY5" fmla="*/ 799637 h 799637"/>
              <a:gd name="connsiteX6" fmla="*/ 125386 w 752298"/>
              <a:gd name="connsiteY6" fmla="*/ 799637 h 799637"/>
              <a:gd name="connsiteX7" fmla="*/ 0 w 752298"/>
              <a:gd name="connsiteY7" fmla="*/ 674251 h 799637"/>
              <a:gd name="connsiteX8" fmla="*/ 0 w 752298"/>
              <a:gd name="connsiteY8" fmla="*/ 125386 h 79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298" h="799637">
                <a:moveTo>
                  <a:pt x="0" y="125386"/>
                </a:moveTo>
                <a:cubicBezTo>
                  <a:pt x="0" y="56137"/>
                  <a:pt x="56137" y="0"/>
                  <a:pt x="125386" y="0"/>
                </a:cubicBezTo>
                <a:lnTo>
                  <a:pt x="626912" y="0"/>
                </a:lnTo>
                <a:cubicBezTo>
                  <a:pt x="696161" y="0"/>
                  <a:pt x="752298" y="56137"/>
                  <a:pt x="752298" y="125386"/>
                </a:cubicBezTo>
                <a:lnTo>
                  <a:pt x="752298" y="674251"/>
                </a:lnTo>
                <a:cubicBezTo>
                  <a:pt x="752298" y="743500"/>
                  <a:pt x="696161" y="799637"/>
                  <a:pt x="626912" y="799637"/>
                </a:cubicBezTo>
                <a:lnTo>
                  <a:pt x="125386" y="799637"/>
                </a:lnTo>
                <a:cubicBezTo>
                  <a:pt x="56137" y="799637"/>
                  <a:pt x="0" y="743500"/>
                  <a:pt x="0" y="674251"/>
                </a:cubicBezTo>
                <a:lnTo>
                  <a:pt x="0" y="125386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504" tIns="54504" rIns="54504" bIns="5450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Tether ground separation</a:t>
            </a: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C927385-6E61-41DF-A796-E67CFDE9B756}"/>
              </a:ext>
            </a:extLst>
          </p:cNvPr>
          <p:cNvSpPr/>
          <p:nvPr/>
        </p:nvSpPr>
        <p:spPr>
          <a:xfrm>
            <a:off x="2816877" y="3902526"/>
            <a:ext cx="822166" cy="540000"/>
          </a:xfrm>
          <a:custGeom>
            <a:avLst/>
            <a:gdLst>
              <a:gd name="connsiteX0" fmla="*/ 0 w 1076475"/>
              <a:gd name="connsiteY0" fmla="*/ 62841 h 377037"/>
              <a:gd name="connsiteX1" fmla="*/ 62841 w 1076475"/>
              <a:gd name="connsiteY1" fmla="*/ 0 h 377037"/>
              <a:gd name="connsiteX2" fmla="*/ 1013634 w 1076475"/>
              <a:gd name="connsiteY2" fmla="*/ 0 h 377037"/>
              <a:gd name="connsiteX3" fmla="*/ 1076475 w 1076475"/>
              <a:gd name="connsiteY3" fmla="*/ 62841 h 377037"/>
              <a:gd name="connsiteX4" fmla="*/ 1076475 w 1076475"/>
              <a:gd name="connsiteY4" fmla="*/ 314196 h 377037"/>
              <a:gd name="connsiteX5" fmla="*/ 1013634 w 1076475"/>
              <a:gd name="connsiteY5" fmla="*/ 377037 h 377037"/>
              <a:gd name="connsiteX6" fmla="*/ 62841 w 1076475"/>
              <a:gd name="connsiteY6" fmla="*/ 377037 h 377037"/>
              <a:gd name="connsiteX7" fmla="*/ 0 w 1076475"/>
              <a:gd name="connsiteY7" fmla="*/ 314196 h 377037"/>
              <a:gd name="connsiteX8" fmla="*/ 0 w 1076475"/>
              <a:gd name="connsiteY8" fmla="*/ 62841 h 37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75" h="377037">
                <a:moveTo>
                  <a:pt x="0" y="62841"/>
                </a:moveTo>
                <a:cubicBezTo>
                  <a:pt x="0" y="28135"/>
                  <a:pt x="28135" y="0"/>
                  <a:pt x="62841" y="0"/>
                </a:cubicBezTo>
                <a:lnTo>
                  <a:pt x="1013634" y="0"/>
                </a:lnTo>
                <a:cubicBezTo>
                  <a:pt x="1048340" y="0"/>
                  <a:pt x="1076475" y="28135"/>
                  <a:pt x="1076475" y="62841"/>
                </a:cubicBezTo>
                <a:lnTo>
                  <a:pt x="1076475" y="314196"/>
                </a:lnTo>
                <a:cubicBezTo>
                  <a:pt x="1076475" y="348902"/>
                  <a:pt x="1048340" y="377037"/>
                  <a:pt x="1013634" y="377037"/>
                </a:cubicBezTo>
                <a:lnTo>
                  <a:pt x="62841" y="377037"/>
                </a:lnTo>
                <a:cubicBezTo>
                  <a:pt x="28135" y="377037"/>
                  <a:pt x="0" y="348902"/>
                  <a:pt x="0" y="314196"/>
                </a:cubicBezTo>
                <a:lnTo>
                  <a:pt x="0" y="62841"/>
                </a:lnTo>
                <a:close/>
              </a:path>
            </a:pathLst>
          </a:custGeom>
          <a:solidFill>
            <a:srgbClr val="205A53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05" tIns="43805" rIns="43805" bIns="43805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Ground Station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0884EB85-A5F6-4C84-BC3E-330A85289151}"/>
              </a:ext>
            </a:extLst>
          </p:cNvPr>
          <p:cNvSpPr/>
          <p:nvPr/>
        </p:nvSpPr>
        <p:spPr>
          <a:xfrm>
            <a:off x="2823045" y="2057378"/>
            <a:ext cx="776295" cy="540000"/>
          </a:xfrm>
          <a:custGeom>
            <a:avLst/>
            <a:gdLst>
              <a:gd name="connsiteX0" fmla="*/ 0 w 727335"/>
              <a:gd name="connsiteY0" fmla="*/ 82458 h 494739"/>
              <a:gd name="connsiteX1" fmla="*/ 82458 w 727335"/>
              <a:gd name="connsiteY1" fmla="*/ 0 h 494739"/>
              <a:gd name="connsiteX2" fmla="*/ 644877 w 727335"/>
              <a:gd name="connsiteY2" fmla="*/ 0 h 494739"/>
              <a:gd name="connsiteX3" fmla="*/ 727335 w 727335"/>
              <a:gd name="connsiteY3" fmla="*/ 82458 h 494739"/>
              <a:gd name="connsiteX4" fmla="*/ 727335 w 727335"/>
              <a:gd name="connsiteY4" fmla="*/ 412281 h 494739"/>
              <a:gd name="connsiteX5" fmla="*/ 644877 w 727335"/>
              <a:gd name="connsiteY5" fmla="*/ 494739 h 494739"/>
              <a:gd name="connsiteX6" fmla="*/ 82458 w 727335"/>
              <a:gd name="connsiteY6" fmla="*/ 494739 h 494739"/>
              <a:gd name="connsiteX7" fmla="*/ 0 w 727335"/>
              <a:gd name="connsiteY7" fmla="*/ 412281 h 494739"/>
              <a:gd name="connsiteX8" fmla="*/ 0 w 727335"/>
              <a:gd name="connsiteY8" fmla="*/ 82458 h 49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335" h="494739">
                <a:moveTo>
                  <a:pt x="0" y="82458"/>
                </a:moveTo>
                <a:cubicBezTo>
                  <a:pt x="0" y="36918"/>
                  <a:pt x="36918" y="0"/>
                  <a:pt x="82458" y="0"/>
                </a:cubicBezTo>
                <a:lnTo>
                  <a:pt x="644877" y="0"/>
                </a:lnTo>
                <a:cubicBezTo>
                  <a:pt x="690417" y="0"/>
                  <a:pt x="727335" y="36918"/>
                  <a:pt x="727335" y="82458"/>
                </a:cubicBezTo>
                <a:lnTo>
                  <a:pt x="727335" y="412281"/>
                </a:lnTo>
                <a:cubicBezTo>
                  <a:pt x="727335" y="457821"/>
                  <a:pt x="690417" y="494739"/>
                  <a:pt x="644877" y="494739"/>
                </a:cubicBezTo>
                <a:lnTo>
                  <a:pt x="82458" y="494739"/>
                </a:lnTo>
                <a:cubicBezTo>
                  <a:pt x="36918" y="494739"/>
                  <a:pt x="0" y="457821"/>
                  <a:pt x="0" y="412281"/>
                </a:cubicBezTo>
                <a:lnTo>
                  <a:pt x="0" y="82458"/>
                </a:lnTo>
                <a:close/>
              </a:path>
            </a:pathLst>
          </a:custGeom>
          <a:solidFill>
            <a:srgbClr val="6774D3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551" tIns="49551" rIns="49551" bIns="49551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</a:t>
            </a: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9153600-19C6-40C4-A197-E52F666B1FCF}"/>
              </a:ext>
            </a:extLst>
          </p:cNvPr>
          <p:cNvSpPr/>
          <p:nvPr/>
        </p:nvSpPr>
        <p:spPr>
          <a:xfrm>
            <a:off x="527004" y="225086"/>
            <a:ext cx="1388172" cy="1081266"/>
          </a:xfrm>
          <a:custGeom>
            <a:avLst/>
            <a:gdLst>
              <a:gd name="connsiteX0" fmla="*/ 0 w 1153550"/>
              <a:gd name="connsiteY0" fmla="*/ 170910 h 1025442"/>
              <a:gd name="connsiteX1" fmla="*/ 170910 w 1153550"/>
              <a:gd name="connsiteY1" fmla="*/ 0 h 1025442"/>
              <a:gd name="connsiteX2" fmla="*/ 982640 w 1153550"/>
              <a:gd name="connsiteY2" fmla="*/ 0 h 1025442"/>
              <a:gd name="connsiteX3" fmla="*/ 1153550 w 1153550"/>
              <a:gd name="connsiteY3" fmla="*/ 170910 h 1025442"/>
              <a:gd name="connsiteX4" fmla="*/ 1153550 w 1153550"/>
              <a:gd name="connsiteY4" fmla="*/ 854532 h 1025442"/>
              <a:gd name="connsiteX5" fmla="*/ 982640 w 1153550"/>
              <a:gd name="connsiteY5" fmla="*/ 1025442 h 1025442"/>
              <a:gd name="connsiteX6" fmla="*/ 170910 w 1153550"/>
              <a:gd name="connsiteY6" fmla="*/ 1025442 h 1025442"/>
              <a:gd name="connsiteX7" fmla="*/ 0 w 1153550"/>
              <a:gd name="connsiteY7" fmla="*/ 854532 h 1025442"/>
              <a:gd name="connsiteX8" fmla="*/ 0 w 1153550"/>
              <a:gd name="connsiteY8" fmla="*/ 170910 h 102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550" h="1025442">
                <a:moveTo>
                  <a:pt x="0" y="170910"/>
                </a:moveTo>
                <a:cubicBezTo>
                  <a:pt x="0" y="76519"/>
                  <a:pt x="76519" y="0"/>
                  <a:pt x="170910" y="0"/>
                </a:cubicBezTo>
                <a:lnTo>
                  <a:pt x="982640" y="0"/>
                </a:lnTo>
                <a:cubicBezTo>
                  <a:pt x="1077031" y="0"/>
                  <a:pt x="1153550" y="76519"/>
                  <a:pt x="1153550" y="170910"/>
                </a:cubicBezTo>
                <a:lnTo>
                  <a:pt x="1153550" y="854532"/>
                </a:lnTo>
                <a:cubicBezTo>
                  <a:pt x="1153550" y="948923"/>
                  <a:pt x="1077031" y="1025442"/>
                  <a:pt x="982640" y="1025442"/>
                </a:cubicBezTo>
                <a:lnTo>
                  <a:pt x="170910" y="1025442"/>
                </a:lnTo>
                <a:cubicBezTo>
                  <a:pt x="76519" y="1025442"/>
                  <a:pt x="0" y="948923"/>
                  <a:pt x="0" y="854532"/>
                </a:cubicBezTo>
                <a:lnTo>
                  <a:pt x="0" y="170910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38" tIns="67838" rIns="67838" bIns="67838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Company, logo and link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140B0B9-BC66-4119-8982-536395F5D7B5}"/>
              </a:ext>
            </a:extLst>
          </p:cNvPr>
          <p:cNvSpPr/>
          <p:nvPr/>
        </p:nvSpPr>
        <p:spPr>
          <a:xfrm>
            <a:off x="1977838" y="225086"/>
            <a:ext cx="1575004" cy="1070495"/>
          </a:xfrm>
          <a:custGeom>
            <a:avLst/>
            <a:gdLst>
              <a:gd name="connsiteX0" fmla="*/ 0 w 1115904"/>
              <a:gd name="connsiteY0" fmla="*/ 174498 h 1046970"/>
              <a:gd name="connsiteX1" fmla="*/ 174498 w 1115904"/>
              <a:gd name="connsiteY1" fmla="*/ 0 h 1046970"/>
              <a:gd name="connsiteX2" fmla="*/ 941406 w 1115904"/>
              <a:gd name="connsiteY2" fmla="*/ 0 h 1046970"/>
              <a:gd name="connsiteX3" fmla="*/ 1115904 w 1115904"/>
              <a:gd name="connsiteY3" fmla="*/ 174498 h 1046970"/>
              <a:gd name="connsiteX4" fmla="*/ 1115904 w 1115904"/>
              <a:gd name="connsiteY4" fmla="*/ 872472 h 1046970"/>
              <a:gd name="connsiteX5" fmla="*/ 941406 w 1115904"/>
              <a:gd name="connsiteY5" fmla="*/ 1046970 h 1046970"/>
              <a:gd name="connsiteX6" fmla="*/ 174498 w 1115904"/>
              <a:gd name="connsiteY6" fmla="*/ 1046970 h 1046970"/>
              <a:gd name="connsiteX7" fmla="*/ 0 w 1115904"/>
              <a:gd name="connsiteY7" fmla="*/ 872472 h 1046970"/>
              <a:gd name="connsiteX8" fmla="*/ 0 w 1115904"/>
              <a:gd name="connsiteY8" fmla="*/ 174498 h 104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5904" h="1046970">
                <a:moveTo>
                  <a:pt x="0" y="174498"/>
                </a:moveTo>
                <a:cubicBezTo>
                  <a:pt x="0" y="78125"/>
                  <a:pt x="78125" y="0"/>
                  <a:pt x="174498" y="0"/>
                </a:cubicBezTo>
                <a:lnTo>
                  <a:pt x="941406" y="0"/>
                </a:lnTo>
                <a:cubicBezTo>
                  <a:pt x="1037779" y="0"/>
                  <a:pt x="1115904" y="78125"/>
                  <a:pt x="1115904" y="174498"/>
                </a:cubicBezTo>
                <a:lnTo>
                  <a:pt x="1115904" y="872472"/>
                </a:lnTo>
                <a:cubicBezTo>
                  <a:pt x="1115904" y="968845"/>
                  <a:pt x="1037779" y="1046970"/>
                  <a:pt x="941406" y="1046970"/>
                </a:cubicBezTo>
                <a:lnTo>
                  <a:pt x="174498" y="1046970"/>
                </a:lnTo>
                <a:cubicBezTo>
                  <a:pt x="78125" y="1046970"/>
                  <a:pt x="0" y="968845"/>
                  <a:pt x="0" y="872472"/>
                </a:cubicBezTo>
                <a:lnTo>
                  <a:pt x="0" y="17449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889" tIns="68889" rIns="68889" bIns="68889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</a:t>
            </a: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alibri" panose="020F0502020204030204"/>
              </a:rPr>
              <a:t>Concept render / flight photo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7F6C5AC7-B93B-43C1-BA85-A0155681479C}"/>
              </a:ext>
            </a:extLst>
          </p:cNvPr>
          <p:cNvSpPr/>
          <p:nvPr/>
        </p:nvSpPr>
        <p:spPr>
          <a:xfrm>
            <a:off x="1973346" y="1367486"/>
            <a:ext cx="1554471" cy="607261"/>
          </a:xfrm>
          <a:custGeom>
            <a:avLst/>
            <a:gdLst>
              <a:gd name="connsiteX0" fmla="*/ 0 w 1052613"/>
              <a:gd name="connsiteY0" fmla="*/ 43253 h 259513"/>
              <a:gd name="connsiteX1" fmla="*/ 43253 w 1052613"/>
              <a:gd name="connsiteY1" fmla="*/ 0 h 259513"/>
              <a:gd name="connsiteX2" fmla="*/ 1009360 w 1052613"/>
              <a:gd name="connsiteY2" fmla="*/ 0 h 259513"/>
              <a:gd name="connsiteX3" fmla="*/ 1052613 w 1052613"/>
              <a:gd name="connsiteY3" fmla="*/ 43253 h 259513"/>
              <a:gd name="connsiteX4" fmla="*/ 1052613 w 1052613"/>
              <a:gd name="connsiteY4" fmla="*/ 216260 h 259513"/>
              <a:gd name="connsiteX5" fmla="*/ 1009360 w 1052613"/>
              <a:gd name="connsiteY5" fmla="*/ 259513 h 259513"/>
              <a:gd name="connsiteX6" fmla="*/ 43253 w 1052613"/>
              <a:gd name="connsiteY6" fmla="*/ 259513 h 259513"/>
              <a:gd name="connsiteX7" fmla="*/ 0 w 1052613"/>
              <a:gd name="connsiteY7" fmla="*/ 216260 h 259513"/>
              <a:gd name="connsiteX8" fmla="*/ 0 w 1052613"/>
              <a:gd name="connsiteY8" fmla="*/ 43253 h 25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613" h="259513">
                <a:moveTo>
                  <a:pt x="0" y="43253"/>
                </a:moveTo>
                <a:cubicBezTo>
                  <a:pt x="0" y="19365"/>
                  <a:pt x="19365" y="0"/>
                  <a:pt x="43253" y="0"/>
                </a:cubicBezTo>
                <a:lnTo>
                  <a:pt x="1009360" y="0"/>
                </a:lnTo>
                <a:cubicBezTo>
                  <a:pt x="1033248" y="0"/>
                  <a:pt x="1052613" y="19365"/>
                  <a:pt x="1052613" y="43253"/>
                </a:cubicBezTo>
                <a:lnTo>
                  <a:pt x="1052613" y="216260"/>
                </a:lnTo>
                <a:cubicBezTo>
                  <a:pt x="1052613" y="240148"/>
                  <a:pt x="1033248" y="259513"/>
                  <a:pt x="1009360" y="259513"/>
                </a:cubicBezTo>
                <a:lnTo>
                  <a:pt x="43253" y="259513"/>
                </a:lnTo>
                <a:cubicBezTo>
                  <a:pt x="19365" y="259513"/>
                  <a:pt x="0" y="240148"/>
                  <a:pt x="0" y="216260"/>
                </a:cubicBezTo>
                <a:lnTo>
                  <a:pt x="0" y="43253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448" tIns="30448" rIns="30448" bIns="30448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 name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C8255EB-AC7C-4292-B65F-965790CC1606}"/>
              </a:ext>
            </a:extLst>
          </p:cNvPr>
          <p:cNvSpPr/>
          <p:nvPr/>
        </p:nvSpPr>
        <p:spPr>
          <a:xfrm>
            <a:off x="532831" y="2681822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Rated power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D53C2986-0E67-4435-AED4-D3D2738C3182}"/>
              </a:ext>
            </a:extLst>
          </p:cNvPr>
          <p:cNvSpPr/>
          <p:nvPr/>
        </p:nvSpPr>
        <p:spPr>
          <a:xfrm>
            <a:off x="532831" y="2023739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 Range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11858DA1-8484-4EC3-947A-F7B7531328FE}"/>
              </a:ext>
            </a:extLst>
          </p:cNvPr>
          <p:cNvSpPr/>
          <p:nvPr/>
        </p:nvSpPr>
        <p:spPr>
          <a:xfrm>
            <a:off x="532831" y="1359723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R&amp;D Cost to date or Unit Price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3F509E-5F0A-49A3-A2DD-CCC51A5B2D84}"/>
              </a:ext>
            </a:extLst>
          </p:cNvPr>
          <p:cNvSpPr/>
          <p:nvPr/>
        </p:nvSpPr>
        <p:spPr>
          <a:xfrm>
            <a:off x="8112902" y="225086"/>
            <a:ext cx="2958246" cy="878400"/>
          </a:xfrm>
          <a:custGeom>
            <a:avLst/>
            <a:gdLst>
              <a:gd name="connsiteX0" fmla="*/ 0 w 1802692"/>
              <a:gd name="connsiteY0" fmla="*/ 147767 h 886586"/>
              <a:gd name="connsiteX1" fmla="*/ 147767 w 1802692"/>
              <a:gd name="connsiteY1" fmla="*/ 0 h 886586"/>
              <a:gd name="connsiteX2" fmla="*/ 1654925 w 1802692"/>
              <a:gd name="connsiteY2" fmla="*/ 0 h 886586"/>
              <a:gd name="connsiteX3" fmla="*/ 1802692 w 1802692"/>
              <a:gd name="connsiteY3" fmla="*/ 147767 h 886586"/>
              <a:gd name="connsiteX4" fmla="*/ 1802692 w 1802692"/>
              <a:gd name="connsiteY4" fmla="*/ 738819 h 886586"/>
              <a:gd name="connsiteX5" fmla="*/ 1654925 w 1802692"/>
              <a:gd name="connsiteY5" fmla="*/ 886586 h 886586"/>
              <a:gd name="connsiteX6" fmla="*/ 147767 w 1802692"/>
              <a:gd name="connsiteY6" fmla="*/ 886586 h 886586"/>
              <a:gd name="connsiteX7" fmla="*/ 0 w 1802692"/>
              <a:gd name="connsiteY7" fmla="*/ 738819 h 886586"/>
              <a:gd name="connsiteX8" fmla="*/ 0 w 1802692"/>
              <a:gd name="connsiteY8" fmla="*/ 147767 h 88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2692" h="886586">
                <a:moveTo>
                  <a:pt x="0" y="147767"/>
                </a:moveTo>
                <a:cubicBezTo>
                  <a:pt x="0" y="66158"/>
                  <a:pt x="66158" y="0"/>
                  <a:pt x="147767" y="0"/>
                </a:cubicBezTo>
                <a:lnTo>
                  <a:pt x="1654925" y="0"/>
                </a:lnTo>
                <a:cubicBezTo>
                  <a:pt x="1736534" y="0"/>
                  <a:pt x="1802692" y="66158"/>
                  <a:pt x="1802692" y="147767"/>
                </a:cubicBezTo>
                <a:lnTo>
                  <a:pt x="1802692" y="738819"/>
                </a:lnTo>
                <a:cubicBezTo>
                  <a:pt x="1802692" y="820428"/>
                  <a:pt x="1736534" y="886586"/>
                  <a:pt x="1654925" y="886586"/>
                </a:cubicBezTo>
                <a:lnTo>
                  <a:pt x="147767" y="886586"/>
                </a:lnTo>
                <a:cubicBezTo>
                  <a:pt x="66158" y="886586"/>
                  <a:pt x="0" y="820428"/>
                  <a:pt x="0" y="738819"/>
                </a:cubicBezTo>
                <a:lnTo>
                  <a:pt x="0" y="14776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60" tIns="61060" rIns="61060" bIns="61060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Crosswind Drag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Altitude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Azimuth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Tether length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815AEA8-F195-4395-8554-AC3D15F603EB}"/>
              </a:ext>
            </a:extLst>
          </p:cNvPr>
          <p:cNvSpPr/>
          <p:nvPr/>
        </p:nvSpPr>
        <p:spPr>
          <a:xfrm>
            <a:off x="8112902" y="1156189"/>
            <a:ext cx="2988000" cy="878400"/>
          </a:xfrm>
          <a:custGeom>
            <a:avLst/>
            <a:gdLst>
              <a:gd name="connsiteX0" fmla="*/ 0 w 1734624"/>
              <a:gd name="connsiteY0" fmla="*/ 132755 h 796517"/>
              <a:gd name="connsiteX1" fmla="*/ 132755 w 1734624"/>
              <a:gd name="connsiteY1" fmla="*/ 0 h 796517"/>
              <a:gd name="connsiteX2" fmla="*/ 1601869 w 1734624"/>
              <a:gd name="connsiteY2" fmla="*/ 0 h 796517"/>
              <a:gd name="connsiteX3" fmla="*/ 1734624 w 1734624"/>
              <a:gd name="connsiteY3" fmla="*/ 132755 h 796517"/>
              <a:gd name="connsiteX4" fmla="*/ 1734624 w 1734624"/>
              <a:gd name="connsiteY4" fmla="*/ 663762 h 796517"/>
              <a:gd name="connsiteX5" fmla="*/ 1601869 w 1734624"/>
              <a:gd name="connsiteY5" fmla="*/ 796517 h 796517"/>
              <a:gd name="connsiteX6" fmla="*/ 132755 w 1734624"/>
              <a:gd name="connsiteY6" fmla="*/ 796517 h 796517"/>
              <a:gd name="connsiteX7" fmla="*/ 0 w 1734624"/>
              <a:gd name="connsiteY7" fmla="*/ 663762 h 796517"/>
              <a:gd name="connsiteX8" fmla="*/ 0 w 1734624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4624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601869" y="0"/>
                </a:lnTo>
                <a:cubicBezTo>
                  <a:pt x="1675188" y="0"/>
                  <a:pt x="1734624" y="59436"/>
                  <a:pt x="1734624" y="132755"/>
                </a:cubicBezTo>
                <a:lnTo>
                  <a:pt x="1734624" y="663762"/>
                </a:lnTo>
                <a:cubicBezTo>
                  <a:pt x="1734624" y="737081"/>
                  <a:pt x="1675188" y="796517"/>
                  <a:pt x="1601869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Crosswind Lift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Altitude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Azimuth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Tether length</a:t>
            </a:r>
          </a:p>
          <a:p>
            <a:pPr marL="114300" lvl="2" indent="-571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305669-6572-496A-8EC0-DCE4C5745AB4}"/>
              </a:ext>
            </a:extLst>
          </p:cNvPr>
          <p:cNvSpPr/>
          <p:nvPr/>
        </p:nvSpPr>
        <p:spPr>
          <a:xfrm>
            <a:off x="8112902" y="2073026"/>
            <a:ext cx="2988000" cy="878400"/>
          </a:xfrm>
          <a:custGeom>
            <a:avLst/>
            <a:gdLst>
              <a:gd name="connsiteX0" fmla="*/ 0 w 1632908"/>
              <a:gd name="connsiteY0" fmla="*/ 132755 h 796517"/>
              <a:gd name="connsiteX1" fmla="*/ 132755 w 1632908"/>
              <a:gd name="connsiteY1" fmla="*/ 0 h 796517"/>
              <a:gd name="connsiteX2" fmla="*/ 1500153 w 1632908"/>
              <a:gd name="connsiteY2" fmla="*/ 0 h 796517"/>
              <a:gd name="connsiteX3" fmla="*/ 1632908 w 1632908"/>
              <a:gd name="connsiteY3" fmla="*/ 132755 h 796517"/>
              <a:gd name="connsiteX4" fmla="*/ 1632908 w 1632908"/>
              <a:gd name="connsiteY4" fmla="*/ 663762 h 796517"/>
              <a:gd name="connsiteX5" fmla="*/ 1500153 w 1632908"/>
              <a:gd name="connsiteY5" fmla="*/ 796517 h 796517"/>
              <a:gd name="connsiteX6" fmla="*/ 132755 w 1632908"/>
              <a:gd name="connsiteY6" fmla="*/ 796517 h 796517"/>
              <a:gd name="connsiteX7" fmla="*/ 0 w 1632908"/>
              <a:gd name="connsiteY7" fmla="*/ 663762 h 796517"/>
              <a:gd name="connsiteX8" fmla="*/ 0 w 1632908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908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500153" y="0"/>
                </a:lnTo>
                <a:cubicBezTo>
                  <a:pt x="1573472" y="0"/>
                  <a:pt x="1632908" y="59436"/>
                  <a:pt x="1632908" y="132755"/>
                </a:cubicBezTo>
                <a:lnTo>
                  <a:pt x="1632908" y="663762"/>
                </a:lnTo>
                <a:cubicBezTo>
                  <a:pt x="1632908" y="737081"/>
                  <a:pt x="1573472" y="796517"/>
                  <a:pt x="1500153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Rotary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Altitude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Azimuth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Tether length</a:t>
            </a:r>
          </a:p>
          <a:p>
            <a:pPr marL="114300" lvl="2" indent="-571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2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3B990A3-6399-4F19-B1FC-F1C007A01A70}"/>
              </a:ext>
            </a:extLst>
          </p:cNvPr>
          <p:cNvSpPr/>
          <p:nvPr/>
        </p:nvSpPr>
        <p:spPr>
          <a:xfrm>
            <a:off x="3665158" y="4606561"/>
            <a:ext cx="576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Electrical in tether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FC84B84-2CA0-4079-BE95-A08EAC8D0A0A}"/>
              </a:ext>
            </a:extLst>
          </p:cNvPr>
          <p:cNvSpPr/>
          <p:nvPr/>
        </p:nvSpPr>
        <p:spPr>
          <a:xfrm>
            <a:off x="4904690" y="4606561"/>
            <a:ext cx="576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Phased Traction Retraction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C9C302EC-5F66-4729-BDE9-2B61525CFF0B}"/>
              </a:ext>
            </a:extLst>
          </p:cNvPr>
          <p:cNvSpPr/>
          <p:nvPr/>
        </p:nvSpPr>
        <p:spPr>
          <a:xfrm>
            <a:off x="4279114" y="4606561"/>
            <a:ext cx="576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Rotary tether set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C5403DF-9DD0-4620-860D-2618E328E9AA}"/>
              </a:ext>
            </a:extLst>
          </p:cNvPr>
          <p:cNvSpPr/>
          <p:nvPr/>
        </p:nvSpPr>
        <p:spPr>
          <a:xfrm>
            <a:off x="7180919" y="5150265"/>
            <a:ext cx="1793701" cy="720000"/>
          </a:xfrm>
          <a:custGeom>
            <a:avLst/>
            <a:gdLst>
              <a:gd name="connsiteX0" fmla="*/ 0 w 1390557"/>
              <a:gd name="connsiteY0" fmla="*/ 98311 h 589854"/>
              <a:gd name="connsiteX1" fmla="*/ 98311 w 1390557"/>
              <a:gd name="connsiteY1" fmla="*/ 0 h 589854"/>
              <a:gd name="connsiteX2" fmla="*/ 1292246 w 1390557"/>
              <a:gd name="connsiteY2" fmla="*/ 0 h 589854"/>
              <a:gd name="connsiteX3" fmla="*/ 1390557 w 1390557"/>
              <a:gd name="connsiteY3" fmla="*/ 98311 h 589854"/>
              <a:gd name="connsiteX4" fmla="*/ 1390557 w 1390557"/>
              <a:gd name="connsiteY4" fmla="*/ 491543 h 589854"/>
              <a:gd name="connsiteX5" fmla="*/ 1292246 w 1390557"/>
              <a:gd name="connsiteY5" fmla="*/ 589854 h 589854"/>
              <a:gd name="connsiteX6" fmla="*/ 98311 w 1390557"/>
              <a:gd name="connsiteY6" fmla="*/ 589854 h 589854"/>
              <a:gd name="connsiteX7" fmla="*/ 0 w 1390557"/>
              <a:gd name="connsiteY7" fmla="*/ 491543 h 589854"/>
              <a:gd name="connsiteX8" fmla="*/ 0 w 1390557"/>
              <a:gd name="connsiteY8" fmla="*/ 98311 h 58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0557" h="589854">
                <a:moveTo>
                  <a:pt x="0" y="98311"/>
                </a:moveTo>
                <a:cubicBezTo>
                  <a:pt x="0" y="44015"/>
                  <a:pt x="44015" y="0"/>
                  <a:pt x="98311" y="0"/>
                </a:cubicBezTo>
                <a:lnTo>
                  <a:pt x="1292246" y="0"/>
                </a:lnTo>
                <a:cubicBezTo>
                  <a:pt x="1346542" y="0"/>
                  <a:pt x="1390557" y="44015"/>
                  <a:pt x="1390557" y="98311"/>
                </a:cubicBezTo>
                <a:lnTo>
                  <a:pt x="1390557" y="491543"/>
                </a:lnTo>
                <a:cubicBezTo>
                  <a:pt x="1390557" y="545839"/>
                  <a:pt x="1346542" y="589854"/>
                  <a:pt x="1292246" y="589854"/>
                </a:cubicBezTo>
                <a:lnTo>
                  <a:pt x="98311" y="589854"/>
                </a:lnTo>
                <a:cubicBezTo>
                  <a:pt x="44015" y="589854"/>
                  <a:pt x="0" y="545839"/>
                  <a:pt x="0" y="491543"/>
                </a:cubicBezTo>
                <a:lnTo>
                  <a:pt x="0" y="983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654" tIns="51654" rIns="51654" bIns="51654" numCol="1" spcCol="1270" anchor="t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Controls on blade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 surfaces area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Actuation Power need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9CFEB06-2B2D-4D4B-85F6-3B561EB13E4F}"/>
              </a:ext>
            </a:extLst>
          </p:cNvPr>
          <p:cNvSpPr/>
          <p:nvPr/>
        </p:nvSpPr>
        <p:spPr>
          <a:xfrm>
            <a:off x="9083491" y="5928660"/>
            <a:ext cx="2017411" cy="721492"/>
          </a:xfrm>
          <a:custGeom>
            <a:avLst/>
            <a:gdLst>
              <a:gd name="connsiteX0" fmla="*/ 0 w 1625660"/>
              <a:gd name="connsiteY0" fmla="*/ 110858 h 665136"/>
              <a:gd name="connsiteX1" fmla="*/ 110858 w 1625660"/>
              <a:gd name="connsiteY1" fmla="*/ 0 h 665136"/>
              <a:gd name="connsiteX2" fmla="*/ 1514802 w 1625660"/>
              <a:gd name="connsiteY2" fmla="*/ 0 h 665136"/>
              <a:gd name="connsiteX3" fmla="*/ 1625660 w 1625660"/>
              <a:gd name="connsiteY3" fmla="*/ 110858 h 665136"/>
              <a:gd name="connsiteX4" fmla="*/ 1625660 w 1625660"/>
              <a:gd name="connsiteY4" fmla="*/ 554278 h 665136"/>
              <a:gd name="connsiteX5" fmla="*/ 1514802 w 1625660"/>
              <a:gd name="connsiteY5" fmla="*/ 665136 h 665136"/>
              <a:gd name="connsiteX6" fmla="*/ 110858 w 1625660"/>
              <a:gd name="connsiteY6" fmla="*/ 665136 h 665136"/>
              <a:gd name="connsiteX7" fmla="*/ 0 w 1625660"/>
              <a:gd name="connsiteY7" fmla="*/ 554278 h 665136"/>
              <a:gd name="connsiteX8" fmla="*/ 0 w 1625660"/>
              <a:gd name="connsiteY8" fmla="*/ 110858 h 66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660" h="665136">
                <a:moveTo>
                  <a:pt x="0" y="110858"/>
                </a:moveTo>
                <a:cubicBezTo>
                  <a:pt x="0" y="49633"/>
                  <a:pt x="49633" y="0"/>
                  <a:pt x="110858" y="0"/>
                </a:cubicBezTo>
                <a:lnTo>
                  <a:pt x="1514802" y="0"/>
                </a:lnTo>
                <a:cubicBezTo>
                  <a:pt x="1576027" y="0"/>
                  <a:pt x="1625660" y="49633"/>
                  <a:pt x="1625660" y="110858"/>
                </a:cubicBezTo>
                <a:lnTo>
                  <a:pt x="1625660" y="554278"/>
                </a:lnTo>
                <a:cubicBezTo>
                  <a:pt x="1625660" y="615503"/>
                  <a:pt x="1576027" y="665136"/>
                  <a:pt x="1514802" y="665136"/>
                </a:cubicBezTo>
                <a:lnTo>
                  <a:pt x="110858" y="665136"/>
                </a:lnTo>
                <a:cubicBezTo>
                  <a:pt x="49633" y="665136"/>
                  <a:pt x="0" y="615503"/>
                  <a:pt x="0" y="554278"/>
                </a:cubicBezTo>
                <a:lnTo>
                  <a:pt x="0" y="11085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329" tIns="55329" rIns="55329" bIns="55329" numCol="1" spcCol="1270" anchor="t" anchorCtr="0">
            <a:noAutofit/>
          </a:bodyPr>
          <a:lstStyle/>
          <a:p>
            <a:pPr marL="0" marR="0" lvl="0" indent="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Stackable</a:t>
            </a:r>
          </a:p>
          <a:p>
            <a:pPr marL="57150" marR="0" lvl="1" indent="-5715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 layers stacked</a:t>
            </a:r>
          </a:p>
          <a:p>
            <a:pPr marL="57150" marR="0" lvl="1" indent="-5715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Part count per layer</a:t>
            </a:r>
          </a:p>
          <a:p>
            <a:pPr marL="57150" marR="0" lvl="1" indent="-5715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Modular Maintenance Y/N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3BF1D08-B47A-46E4-8F9C-83421A401CA5}"/>
              </a:ext>
            </a:extLst>
          </p:cNvPr>
          <p:cNvSpPr/>
          <p:nvPr/>
        </p:nvSpPr>
        <p:spPr>
          <a:xfrm>
            <a:off x="7161512" y="4370378"/>
            <a:ext cx="895983" cy="720000"/>
          </a:xfrm>
          <a:custGeom>
            <a:avLst/>
            <a:gdLst>
              <a:gd name="connsiteX0" fmla="*/ 0 w 1130575"/>
              <a:gd name="connsiteY0" fmla="*/ 85242 h 511441"/>
              <a:gd name="connsiteX1" fmla="*/ 85242 w 1130575"/>
              <a:gd name="connsiteY1" fmla="*/ 0 h 511441"/>
              <a:gd name="connsiteX2" fmla="*/ 1045333 w 1130575"/>
              <a:gd name="connsiteY2" fmla="*/ 0 h 511441"/>
              <a:gd name="connsiteX3" fmla="*/ 1130575 w 1130575"/>
              <a:gd name="connsiteY3" fmla="*/ 85242 h 511441"/>
              <a:gd name="connsiteX4" fmla="*/ 1130575 w 1130575"/>
              <a:gd name="connsiteY4" fmla="*/ 426199 h 511441"/>
              <a:gd name="connsiteX5" fmla="*/ 1045333 w 1130575"/>
              <a:gd name="connsiteY5" fmla="*/ 511441 h 511441"/>
              <a:gd name="connsiteX6" fmla="*/ 85242 w 1130575"/>
              <a:gd name="connsiteY6" fmla="*/ 511441 h 511441"/>
              <a:gd name="connsiteX7" fmla="*/ 0 w 1130575"/>
              <a:gd name="connsiteY7" fmla="*/ 426199 h 511441"/>
              <a:gd name="connsiteX8" fmla="*/ 0 w 1130575"/>
              <a:gd name="connsiteY8" fmla="*/ 85242 h 51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575" h="511441">
                <a:moveTo>
                  <a:pt x="0" y="85242"/>
                </a:moveTo>
                <a:cubicBezTo>
                  <a:pt x="0" y="38164"/>
                  <a:pt x="38164" y="0"/>
                  <a:pt x="85242" y="0"/>
                </a:cubicBezTo>
                <a:lnTo>
                  <a:pt x="1045333" y="0"/>
                </a:lnTo>
                <a:cubicBezTo>
                  <a:pt x="1092411" y="0"/>
                  <a:pt x="1130575" y="38164"/>
                  <a:pt x="1130575" y="85242"/>
                </a:cubicBezTo>
                <a:lnTo>
                  <a:pt x="1130575" y="426199"/>
                </a:lnTo>
                <a:cubicBezTo>
                  <a:pt x="1130575" y="473277"/>
                  <a:pt x="1092411" y="511441"/>
                  <a:pt x="1045333" y="511441"/>
                </a:cubicBezTo>
                <a:lnTo>
                  <a:pt x="85242" y="511441"/>
                </a:lnTo>
                <a:cubicBezTo>
                  <a:pt x="38164" y="511441"/>
                  <a:pt x="0" y="473277"/>
                  <a:pt x="0" y="426199"/>
                </a:cubicBezTo>
                <a:lnTo>
                  <a:pt x="0" y="85242"/>
                </a:lnTo>
                <a:close/>
              </a:path>
            </a:pathLst>
          </a:custGeom>
          <a:solidFill>
            <a:srgbClr val="BFBF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826" tIns="47826" rIns="47826" bIns="47826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blades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7264963-1D7E-4404-927D-B70997334663}"/>
              </a:ext>
            </a:extLst>
          </p:cNvPr>
          <p:cNvSpPr/>
          <p:nvPr/>
        </p:nvSpPr>
        <p:spPr>
          <a:xfrm>
            <a:off x="9071217" y="5150265"/>
            <a:ext cx="2017411" cy="720000"/>
          </a:xfrm>
          <a:custGeom>
            <a:avLst/>
            <a:gdLst>
              <a:gd name="connsiteX0" fmla="*/ 0 w 1619680"/>
              <a:gd name="connsiteY0" fmla="*/ 100328 h 601958"/>
              <a:gd name="connsiteX1" fmla="*/ 100328 w 1619680"/>
              <a:gd name="connsiteY1" fmla="*/ 0 h 601958"/>
              <a:gd name="connsiteX2" fmla="*/ 1519352 w 1619680"/>
              <a:gd name="connsiteY2" fmla="*/ 0 h 601958"/>
              <a:gd name="connsiteX3" fmla="*/ 1619680 w 1619680"/>
              <a:gd name="connsiteY3" fmla="*/ 100328 h 601958"/>
              <a:gd name="connsiteX4" fmla="*/ 1619680 w 1619680"/>
              <a:gd name="connsiteY4" fmla="*/ 501630 h 601958"/>
              <a:gd name="connsiteX5" fmla="*/ 1519352 w 1619680"/>
              <a:gd name="connsiteY5" fmla="*/ 601958 h 601958"/>
              <a:gd name="connsiteX6" fmla="*/ 100328 w 1619680"/>
              <a:gd name="connsiteY6" fmla="*/ 601958 h 601958"/>
              <a:gd name="connsiteX7" fmla="*/ 0 w 1619680"/>
              <a:gd name="connsiteY7" fmla="*/ 501630 h 601958"/>
              <a:gd name="connsiteX8" fmla="*/ 0 w 1619680"/>
              <a:gd name="connsiteY8" fmla="*/ 100328 h 60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680" h="601958">
                <a:moveTo>
                  <a:pt x="0" y="100328"/>
                </a:moveTo>
                <a:cubicBezTo>
                  <a:pt x="0" y="44918"/>
                  <a:pt x="44918" y="0"/>
                  <a:pt x="100328" y="0"/>
                </a:cubicBezTo>
                <a:lnTo>
                  <a:pt x="1519352" y="0"/>
                </a:lnTo>
                <a:cubicBezTo>
                  <a:pt x="1574762" y="0"/>
                  <a:pt x="1619680" y="44918"/>
                  <a:pt x="1619680" y="100328"/>
                </a:cubicBezTo>
                <a:lnTo>
                  <a:pt x="1619680" y="501630"/>
                </a:lnTo>
                <a:cubicBezTo>
                  <a:pt x="1619680" y="557040"/>
                  <a:pt x="1574762" y="601958"/>
                  <a:pt x="1519352" y="601958"/>
                </a:cubicBezTo>
                <a:lnTo>
                  <a:pt x="100328" y="601958"/>
                </a:lnTo>
                <a:cubicBezTo>
                  <a:pt x="44918" y="601958"/>
                  <a:pt x="0" y="557040"/>
                  <a:pt x="0" y="501630"/>
                </a:cubicBezTo>
                <a:lnTo>
                  <a:pt x="0" y="100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45" tIns="52245" rIns="52245" bIns="52245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 Area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Maximum Air Speed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Wing loading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03BA05C-58E7-4198-938F-3E030B206C20}"/>
              </a:ext>
            </a:extLst>
          </p:cNvPr>
          <p:cNvSpPr/>
          <p:nvPr/>
        </p:nvSpPr>
        <p:spPr>
          <a:xfrm>
            <a:off x="7186367" y="5930152"/>
            <a:ext cx="888049" cy="720000"/>
          </a:xfrm>
          <a:custGeom>
            <a:avLst/>
            <a:gdLst>
              <a:gd name="connsiteX0" fmla="*/ 0 w 1400855"/>
              <a:gd name="connsiteY0" fmla="*/ 102637 h 615812"/>
              <a:gd name="connsiteX1" fmla="*/ 102637 w 1400855"/>
              <a:gd name="connsiteY1" fmla="*/ 0 h 615812"/>
              <a:gd name="connsiteX2" fmla="*/ 1298218 w 1400855"/>
              <a:gd name="connsiteY2" fmla="*/ 0 h 615812"/>
              <a:gd name="connsiteX3" fmla="*/ 1400855 w 1400855"/>
              <a:gd name="connsiteY3" fmla="*/ 102637 h 615812"/>
              <a:gd name="connsiteX4" fmla="*/ 1400855 w 1400855"/>
              <a:gd name="connsiteY4" fmla="*/ 513175 h 615812"/>
              <a:gd name="connsiteX5" fmla="*/ 1298218 w 1400855"/>
              <a:gd name="connsiteY5" fmla="*/ 615812 h 615812"/>
              <a:gd name="connsiteX6" fmla="*/ 102637 w 1400855"/>
              <a:gd name="connsiteY6" fmla="*/ 615812 h 615812"/>
              <a:gd name="connsiteX7" fmla="*/ 0 w 1400855"/>
              <a:gd name="connsiteY7" fmla="*/ 513175 h 615812"/>
              <a:gd name="connsiteX8" fmla="*/ 0 w 1400855"/>
              <a:gd name="connsiteY8" fmla="*/ 102637 h 6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55" h="615812">
                <a:moveTo>
                  <a:pt x="0" y="102637"/>
                </a:moveTo>
                <a:cubicBezTo>
                  <a:pt x="0" y="45952"/>
                  <a:pt x="45952" y="0"/>
                  <a:pt x="102637" y="0"/>
                </a:cubicBezTo>
                <a:lnTo>
                  <a:pt x="1298218" y="0"/>
                </a:lnTo>
                <a:cubicBezTo>
                  <a:pt x="1354903" y="0"/>
                  <a:pt x="1400855" y="45952"/>
                  <a:pt x="1400855" y="102637"/>
                </a:cubicBezTo>
                <a:lnTo>
                  <a:pt x="1400855" y="513175"/>
                </a:lnTo>
                <a:cubicBezTo>
                  <a:pt x="1400855" y="569860"/>
                  <a:pt x="1354903" y="615812"/>
                  <a:pt x="1298218" y="615812"/>
                </a:cubicBezTo>
                <a:lnTo>
                  <a:pt x="102637" y="615812"/>
                </a:lnTo>
                <a:cubicBezTo>
                  <a:pt x="45952" y="615812"/>
                  <a:pt x="0" y="569860"/>
                  <a:pt x="0" y="513175"/>
                </a:cubicBezTo>
                <a:lnTo>
                  <a:pt x="0" y="1026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921" tIns="52921" rIns="52921" bIns="5292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Bridle pattern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BA75F7E-5CDA-42AF-A457-6987D906153A}"/>
              </a:ext>
            </a:extLst>
          </p:cNvPr>
          <p:cNvSpPr/>
          <p:nvPr/>
        </p:nvSpPr>
        <p:spPr>
          <a:xfrm>
            <a:off x="9073799" y="362042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BDD391-2336-468F-A715-998B94A002B6}"/>
              </a:ext>
            </a:extLst>
          </p:cNvPr>
          <p:cNvSpPr/>
          <p:nvPr/>
        </p:nvSpPr>
        <p:spPr>
          <a:xfrm>
            <a:off x="10165403" y="3618007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Hard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1AFE30-CD36-4C2F-8B3A-9639FB07B063}"/>
              </a:ext>
            </a:extLst>
          </p:cNvPr>
          <p:cNvSpPr/>
          <p:nvPr/>
        </p:nvSpPr>
        <p:spPr>
          <a:xfrm>
            <a:off x="9083491" y="412755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 per blade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C4B25F3-A1E5-4823-8EF3-DBBDB8EDEDAD}"/>
              </a:ext>
            </a:extLst>
          </p:cNvPr>
          <p:cNvSpPr/>
          <p:nvPr/>
        </p:nvSpPr>
        <p:spPr>
          <a:xfrm>
            <a:off x="10165403" y="4121781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/ mass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247BFC5-41CD-45BF-9A2B-19FDD31266FC}"/>
              </a:ext>
            </a:extLst>
          </p:cNvPr>
          <p:cNvSpPr/>
          <p:nvPr/>
        </p:nvSpPr>
        <p:spPr>
          <a:xfrm>
            <a:off x="10173312" y="463655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Span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Aspect Ratio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7145855-3AC2-46BB-8772-67BFBAB34A0F}"/>
              </a:ext>
            </a:extLst>
          </p:cNvPr>
          <p:cNvSpPr/>
          <p:nvPr/>
        </p:nvSpPr>
        <p:spPr>
          <a:xfrm>
            <a:off x="9074714" y="463655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Speed Ratio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AB99B31-C4E2-4167-AF2B-DD0505DE6FCA}"/>
              </a:ext>
            </a:extLst>
          </p:cNvPr>
          <p:cNvSpPr/>
          <p:nvPr/>
        </p:nvSpPr>
        <p:spPr>
          <a:xfrm>
            <a:off x="522940" y="3425778"/>
            <a:ext cx="1368000" cy="350802"/>
          </a:xfrm>
          <a:custGeom>
            <a:avLst/>
            <a:gdLst>
              <a:gd name="connsiteX0" fmla="*/ 0 w 667723"/>
              <a:gd name="connsiteY0" fmla="*/ 41405 h 248423"/>
              <a:gd name="connsiteX1" fmla="*/ 41405 w 667723"/>
              <a:gd name="connsiteY1" fmla="*/ 0 h 248423"/>
              <a:gd name="connsiteX2" fmla="*/ 626318 w 667723"/>
              <a:gd name="connsiteY2" fmla="*/ 0 h 248423"/>
              <a:gd name="connsiteX3" fmla="*/ 667723 w 667723"/>
              <a:gd name="connsiteY3" fmla="*/ 41405 h 248423"/>
              <a:gd name="connsiteX4" fmla="*/ 667723 w 667723"/>
              <a:gd name="connsiteY4" fmla="*/ 207018 h 248423"/>
              <a:gd name="connsiteX5" fmla="*/ 626318 w 667723"/>
              <a:gd name="connsiteY5" fmla="*/ 248423 h 248423"/>
              <a:gd name="connsiteX6" fmla="*/ 41405 w 667723"/>
              <a:gd name="connsiteY6" fmla="*/ 248423 h 248423"/>
              <a:gd name="connsiteX7" fmla="*/ 0 w 667723"/>
              <a:gd name="connsiteY7" fmla="*/ 207018 h 248423"/>
              <a:gd name="connsiteX8" fmla="*/ 0 w 667723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723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626318" y="0"/>
                </a:lnTo>
                <a:cubicBezTo>
                  <a:pt x="649185" y="0"/>
                  <a:pt x="667723" y="18538"/>
                  <a:pt x="667723" y="41405"/>
                </a:cubicBezTo>
                <a:lnTo>
                  <a:pt x="667723" y="207018"/>
                </a:lnTo>
                <a:cubicBezTo>
                  <a:pt x="667723" y="229885"/>
                  <a:pt x="649185" y="248423"/>
                  <a:pt x="626318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Pumping Yo-Yo Drum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5319F72-09FF-4541-8251-085194523FD1}"/>
              </a:ext>
            </a:extLst>
          </p:cNvPr>
          <p:cNvSpPr/>
          <p:nvPr/>
        </p:nvSpPr>
        <p:spPr>
          <a:xfrm>
            <a:off x="522940" y="3802376"/>
            <a:ext cx="1368000" cy="350802"/>
          </a:xfrm>
          <a:custGeom>
            <a:avLst/>
            <a:gdLst>
              <a:gd name="connsiteX0" fmla="*/ 0 w 667723"/>
              <a:gd name="connsiteY0" fmla="*/ 41405 h 248423"/>
              <a:gd name="connsiteX1" fmla="*/ 41405 w 667723"/>
              <a:gd name="connsiteY1" fmla="*/ 0 h 248423"/>
              <a:gd name="connsiteX2" fmla="*/ 626318 w 667723"/>
              <a:gd name="connsiteY2" fmla="*/ 0 h 248423"/>
              <a:gd name="connsiteX3" fmla="*/ 667723 w 667723"/>
              <a:gd name="connsiteY3" fmla="*/ 41405 h 248423"/>
              <a:gd name="connsiteX4" fmla="*/ 667723 w 667723"/>
              <a:gd name="connsiteY4" fmla="*/ 207018 h 248423"/>
              <a:gd name="connsiteX5" fmla="*/ 626318 w 667723"/>
              <a:gd name="connsiteY5" fmla="*/ 248423 h 248423"/>
              <a:gd name="connsiteX6" fmla="*/ 41405 w 667723"/>
              <a:gd name="connsiteY6" fmla="*/ 248423 h 248423"/>
              <a:gd name="connsiteX7" fmla="*/ 0 w 667723"/>
              <a:gd name="connsiteY7" fmla="*/ 207018 h 248423"/>
              <a:gd name="connsiteX8" fmla="*/ 0 w 667723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723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626318" y="0"/>
                </a:lnTo>
                <a:cubicBezTo>
                  <a:pt x="649185" y="0"/>
                  <a:pt x="667723" y="18538"/>
                  <a:pt x="667723" y="41405"/>
                </a:cubicBezTo>
                <a:lnTo>
                  <a:pt x="667723" y="207018"/>
                </a:lnTo>
                <a:cubicBezTo>
                  <a:pt x="667723" y="229885"/>
                  <a:pt x="649185" y="248423"/>
                  <a:pt x="626318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Rotary PTO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1EFF26C-177E-4131-86E2-9ED3E429D23D}"/>
              </a:ext>
            </a:extLst>
          </p:cNvPr>
          <p:cNvSpPr/>
          <p:nvPr/>
        </p:nvSpPr>
        <p:spPr>
          <a:xfrm>
            <a:off x="1942379" y="5341441"/>
            <a:ext cx="1623847" cy="775727"/>
          </a:xfrm>
          <a:custGeom>
            <a:avLst/>
            <a:gdLst>
              <a:gd name="connsiteX0" fmla="*/ 0 w 1369954"/>
              <a:gd name="connsiteY0" fmla="*/ 127425 h 764536"/>
              <a:gd name="connsiteX1" fmla="*/ 127425 w 1369954"/>
              <a:gd name="connsiteY1" fmla="*/ 0 h 764536"/>
              <a:gd name="connsiteX2" fmla="*/ 1242529 w 1369954"/>
              <a:gd name="connsiteY2" fmla="*/ 0 h 764536"/>
              <a:gd name="connsiteX3" fmla="*/ 1369954 w 1369954"/>
              <a:gd name="connsiteY3" fmla="*/ 127425 h 764536"/>
              <a:gd name="connsiteX4" fmla="*/ 1369954 w 1369954"/>
              <a:gd name="connsiteY4" fmla="*/ 637111 h 764536"/>
              <a:gd name="connsiteX5" fmla="*/ 1242529 w 1369954"/>
              <a:gd name="connsiteY5" fmla="*/ 764536 h 764536"/>
              <a:gd name="connsiteX6" fmla="*/ 127425 w 1369954"/>
              <a:gd name="connsiteY6" fmla="*/ 764536 h 764536"/>
              <a:gd name="connsiteX7" fmla="*/ 0 w 1369954"/>
              <a:gd name="connsiteY7" fmla="*/ 637111 h 764536"/>
              <a:gd name="connsiteX8" fmla="*/ 0 w 1369954"/>
              <a:gd name="connsiteY8" fmla="*/ 127425 h 76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9954" h="764536">
                <a:moveTo>
                  <a:pt x="0" y="127425"/>
                </a:moveTo>
                <a:cubicBezTo>
                  <a:pt x="0" y="57050"/>
                  <a:pt x="57050" y="0"/>
                  <a:pt x="127425" y="0"/>
                </a:cubicBezTo>
                <a:lnTo>
                  <a:pt x="1242529" y="0"/>
                </a:lnTo>
                <a:cubicBezTo>
                  <a:pt x="1312904" y="0"/>
                  <a:pt x="1369954" y="57050"/>
                  <a:pt x="1369954" y="127425"/>
                </a:cubicBezTo>
                <a:lnTo>
                  <a:pt x="1369954" y="637111"/>
                </a:lnTo>
                <a:cubicBezTo>
                  <a:pt x="1369954" y="707486"/>
                  <a:pt x="1312904" y="764536"/>
                  <a:pt x="1242529" y="764536"/>
                </a:cubicBezTo>
                <a:lnTo>
                  <a:pt x="127425" y="764536"/>
                </a:lnTo>
                <a:cubicBezTo>
                  <a:pt x="57050" y="764536"/>
                  <a:pt x="0" y="707486"/>
                  <a:pt x="0" y="637111"/>
                </a:cubicBezTo>
                <a:lnTo>
                  <a:pt x="0" y="12742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562" tIns="52562" rIns="52562" bIns="52562" numCol="1" spcCol="1270" anchor="t" anchorCtr="0">
            <a:noAutofit/>
          </a:bodyPr>
          <a:lstStyle/>
          <a:p>
            <a:pPr marL="0" marR="0" lvl="0" indent="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Includes Launch Area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Tail Sitter Perch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 Arm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0B6AFF2-0D8B-46C5-A3FA-04EFA8D9B8EB}"/>
              </a:ext>
            </a:extLst>
          </p:cNvPr>
          <p:cNvSpPr/>
          <p:nvPr/>
        </p:nvSpPr>
        <p:spPr>
          <a:xfrm>
            <a:off x="532051" y="5339253"/>
            <a:ext cx="1383125" cy="760251"/>
          </a:xfrm>
          <a:custGeom>
            <a:avLst/>
            <a:gdLst>
              <a:gd name="connsiteX0" fmla="*/ 0 w 1172778"/>
              <a:gd name="connsiteY0" fmla="*/ 116814 h 700868"/>
              <a:gd name="connsiteX1" fmla="*/ 116814 w 1172778"/>
              <a:gd name="connsiteY1" fmla="*/ 0 h 700868"/>
              <a:gd name="connsiteX2" fmla="*/ 1055964 w 1172778"/>
              <a:gd name="connsiteY2" fmla="*/ 0 h 700868"/>
              <a:gd name="connsiteX3" fmla="*/ 1172778 w 1172778"/>
              <a:gd name="connsiteY3" fmla="*/ 116814 h 700868"/>
              <a:gd name="connsiteX4" fmla="*/ 1172778 w 1172778"/>
              <a:gd name="connsiteY4" fmla="*/ 584054 h 700868"/>
              <a:gd name="connsiteX5" fmla="*/ 1055964 w 1172778"/>
              <a:gd name="connsiteY5" fmla="*/ 700868 h 700868"/>
              <a:gd name="connsiteX6" fmla="*/ 116814 w 1172778"/>
              <a:gd name="connsiteY6" fmla="*/ 700868 h 700868"/>
              <a:gd name="connsiteX7" fmla="*/ 0 w 1172778"/>
              <a:gd name="connsiteY7" fmla="*/ 584054 h 700868"/>
              <a:gd name="connsiteX8" fmla="*/ 0 w 1172778"/>
              <a:gd name="connsiteY8" fmla="*/ 116814 h 70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778" h="700868">
                <a:moveTo>
                  <a:pt x="0" y="116814"/>
                </a:moveTo>
                <a:cubicBezTo>
                  <a:pt x="0" y="52299"/>
                  <a:pt x="52299" y="0"/>
                  <a:pt x="116814" y="0"/>
                </a:cubicBezTo>
                <a:lnTo>
                  <a:pt x="1055964" y="0"/>
                </a:lnTo>
                <a:cubicBezTo>
                  <a:pt x="1120479" y="0"/>
                  <a:pt x="1172778" y="52299"/>
                  <a:pt x="1172778" y="116814"/>
                </a:cubicBezTo>
                <a:lnTo>
                  <a:pt x="1172778" y="584054"/>
                </a:lnTo>
                <a:cubicBezTo>
                  <a:pt x="1172778" y="648569"/>
                  <a:pt x="1120479" y="700868"/>
                  <a:pt x="1055964" y="700868"/>
                </a:cubicBezTo>
                <a:lnTo>
                  <a:pt x="116814" y="700868"/>
                </a:lnTo>
                <a:cubicBezTo>
                  <a:pt x="52299" y="700868"/>
                  <a:pt x="0" y="648569"/>
                  <a:pt x="0" y="584054"/>
                </a:cubicBezTo>
                <a:lnTo>
                  <a:pt x="0" y="116814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454" tIns="49454" rIns="49454" bIns="49454" numCol="1" spcCol="1270" anchor="t" anchorCtr="0">
            <a:noAutofit/>
          </a:bodyPr>
          <a:lstStyle/>
          <a:p>
            <a:pPr marL="0" marR="0" lvl="0" indent="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External Launch area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Horizontal Launch Strip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Vertical Launch site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Drone Assisted Launch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A23D2FB3-95D1-4AE5-8F6E-D2A5A0136A7A}"/>
              </a:ext>
            </a:extLst>
          </p:cNvPr>
          <p:cNvSpPr/>
          <p:nvPr/>
        </p:nvSpPr>
        <p:spPr>
          <a:xfrm>
            <a:off x="522939" y="4555572"/>
            <a:ext cx="1368000" cy="350802"/>
          </a:xfrm>
          <a:custGeom>
            <a:avLst/>
            <a:gdLst>
              <a:gd name="connsiteX0" fmla="*/ 0 w 1026702"/>
              <a:gd name="connsiteY0" fmla="*/ 41405 h 248423"/>
              <a:gd name="connsiteX1" fmla="*/ 41405 w 1026702"/>
              <a:gd name="connsiteY1" fmla="*/ 0 h 248423"/>
              <a:gd name="connsiteX2" fmla="*/ 985297 w 1026702"/>
              <a:gd name="connsiteY2" fmla="*/ 0 h 248423"/>
              <a:gd name="connsiteX3" fmla="*/ 1026702 w 1026702"/>
              <a:gd name="connsiteY3" fmla="*/ 41405 h 248423"/>
              <a:gd name="connsiteX4" fmla="*/ 1026702 w 1026702"/>
              <a:gd name="connsiteY4" fmla="*/ 207018 h 248423"/>
              <a:gd name="connsiteX5" fmla="*/ 985297 w 1026702"/>
              <a:gd name="connsiteY5" fmla="*/ 248423 h 248423"/>
              <a:gd name="connsiteX6" fmla="*/ 41405 w 1026702"/>
              <a:gd name="connsiteY6" fmla="*/ 248423 h 248423"/>
              <a:gd name="connsiteX7" fmla="*/ 0 w 1026702"/>
              <a:gd name="connsiteY7" fmla="*/ 207018 h 248423"/>
              <a:gd name="connsiteX8" fmla="*/ 0 w 1026702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702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85297" y="0"/>
                </a:lnTo>
                <a:cubicBezTo>
                  <a:pt x="1008164" y="0"/>
                  <a:pt x="1026702" y="18538"/>
                  <a:pt x="1026702" y="41405"/>
                </a:cubicBezTo>
                <a:lnTo>
                  <a:pt x="1026702" y="207018"/>
                </a:lnTo>
                <a:cubicBezTo>
                  <a:pt x="1026702" y="229885"/>
                  <a:pt x="1008164" y="248423"/>
                  <a:pt x="985297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Offshore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C78C984-C305-4812-9483-F93567F71AC9}"/>
              </a:ext>
            </a:extLst>
          </p:cNvPr>
          <p:cNvSpPr/>
          <p:nvPr/>
        </p:nvSpPr>
        <p:spPr>
          <a:xfrm>
            <a:off x="522939" y="4178974"/>
            <a:ext cx="1368000" cy="350802"/>
          </a:xfrm>
          <a:custGeom>
            <a:avLst/>
            <a:gdLst>
              <a:gd name="connsiteX0" fmla="*/ 0 w 1011110"/>
              <a:gd name="connsiteY0" fmla="*/ 41405 h 248423"/>
              <a:gd name="connsiteX1" fmla="*/ 41405 w 1011110"/>
              <a:gd name="connsiteY1" fmla="*/ 0 h 248423"/>
              <a:gd name="connsiteX2" fmla="*/ 969705 w 1011110"/>
              <a:gd name="connsiteY2" fmla="*/ 0 h 248423"/>
              <a:gd name="connsiteX3" fmla="*/ 1011110 w 1011110"/>
              <a:gd name="connsiteY3" fmla="*/ 41405 h 248423"/>
              <a:gd name="connsiteX4" fmla="*/ 1011110 w 1011110"/>
              <a:gd name="connsiteY4" fmla="*/ 207018 h 248423"/>
              <a:gd name="connsiteX5" fmla="*/ 969705 w 1011110"/>
              <a:gd name="connsiteY5" fmla="*/ 248423 h 248423"/>
              <a:gd name="connsiteX6" fmla="*/ 41405 w 1011110"/>
              <a:gd name="connsiteY6" fmla="*/ 248423 h 248423"/>
              <a:gd name="connsiteX7" fmla="*/ 0 w 1011110"/>
              <a:gd name="connsiteY7" fmla="*/ 207018 h 248423"/>
              <a:gd name="connsiteX8" fmla="*/ 0 w 1011110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110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69705" y="0"/>
                </a:lnTo>
                <a:cubicBezTo>
                  <a:pt x="992572" y="0"/>
                  <a:pt x="1011110" y="18538"/>
                  <a:pt x="1011110" y="41405"/>
                </a:cubicBezTo>
                <a:lnTo>
                  <a:pt x="1011110" y="207018"/>
                </a:lnTo>
                <a:cubicBezTo>
                  <a:pt x="1011110" y="229885"/>
                  <a:pt x="992572" y="248423"/>
                  <a:pt x="969705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Ground Plane Rail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2EA691B-FF0F-4D82-B443-5CB7C64A669B}"/>
              </a:ext>
            </a:extLst>
          </p:cNvPr>
          <p:cNvSpPr/>
          <p:nvPr/>
        </p:nvSpPr>
        <p:spPr>
          <a:xfrm>
            <a:off x="525481" y="6176371"/>
            <a:ext cx="972000" cy="473781"/>
          </a:xfrm>
          <a:custGeom>
            <a:avLst/>
            <a:gdLst>
              <a:gd name="connsiteX0" fmla="*/ 0 w 904969"/>
              <a:gd name="connsiteY0" fmla="*/ 67451 h 404698"/>
              <a:gd name="connsiteX1" fmla="*/ 67451 w 904969"/>
              <a:gd name="connsiteY1" fmla="*/ 0 h 404698"/>
              <a:gd name="connsiteX2" fmla="*/ 837518 w 904969"/>
              <a:gd name="connsiteY2" fmla="*/ 0 h 404698"/>
              <a:gd name="connsiteX3" fmla="*/ 904969 w 904969"/>
              <a:gd name="connsiteY3" fmla="*/ 67451 h 404698"/>
              <a:gd name="connsiteX4" fmla="*/ 904969 w 904969"/>
              <a:gd name="connsiteY4" fmla="*/ 337247 h 404698"/>
              <a:gd name="connsiteX5" fmla="*/ 837518 w 904969"/>
              <a:gd name="connsiteY5" fmla="*/ 404698 h 404698"/>
              <a:gd name="connsiteX6" fmla="*/ 67451 w 904969"/>
              <a:gd name="connsiteY6" fmla="*/ 404698 h 404698"/>
              <a:gd name="connsiteX7" fmla="*/ 0 w 904969"/>
              <a:gd name="connsiteY7" fmla="*/ 337247 h 404698"/>
              <a:gd name="connsiteX8" fmla="*/ 0 w 904969"/>
              <a:gd name="connsiteY8" fmla="*/ 67451 h 40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4969" h="404698">
                <a:moveTo>
                  <a:pt x="0" y="67451"/>
                </a:moveTo>
                <a:cubicBezTo>
                  <a:pt x="0" y="30199"/>
                  <a:pt x="30199" y="0"/>
                  <a:pt x="67451" y="0"/>
                </a:cubicBezTo>
                <a:lnTo>
                  <a:pt x="837518" y="0"/>
                </a:lnTo>
                <a:cubicBezTo>
                  <a:pt x="874770" y="0"/>
                  <a:pt x="904969" y="30199"/>
                  <a:pt x="904969" y="67451"/>
                </a:cubicBezTo>
                <a:lnTo>
                  <a:pt x="904969" y="337247"/>
                </a:lnTo>
                <a:cubicBezTo>
                  <a:pt x="904969" y="374499"/>
                  <a:pt x="874770" y="404698"/>
                  <a:pt x="837518" y="404698"/>
                </a:cubicBezTo>
                <a:lnTo>
                  <a:pt x="67451" y="404698"/>
                </a:lnTo>
                <a:cubicBezTo>
                  <a:pt x="30199" y="404698"/>
                  <a:pt x="0" y="374499"/>
                  <a:pt x="0" y="337247"/>
                </a:cubicBezTo>
                <a:lnTo>
                  <a:pt x="0" y="67451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996" tIns="34996" rIns="34996" bIns="34996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Land Exclusion Zone Area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842BE41-4A71-4AC0-9672-233D75A64ED0}"/>
              </a:ext>
            </a:extLst>
          </p:cNvPr>
          <p:cNvSpPr/>
          <p:nvPr/>
        </p:nvSpPr>
        <p:spPr>
          <a:xfrm>
            <a:off x="2603105" y="6178560"/>
            <a:ext cx="972000" cy="473781"/>
          </a:xfrm>
          <a:custGeom>
            <a:avLst/>
            <a:gdLst>
              <a:gd name="connsiteX0" fmla="*/ 0 w 807018"/>
              <a:gd name="connsiteY0" fmla="*/ 70204 h 421216"/>
              <a:gd name="connsiteX1" fmla="*/ 70204 w 807018"/>
              <a:gd name="connsiteY1" fmla="*/ 0 h 421216"/>
              <a:gd name="connsiteX2" fmla="*/ 736814 w 807018"/>
              <a:gd name="connsiteY2" fmla="*/ 0 h 421216"/>
              <a:gd name="connsiteX3" fmla="*/ 807018 w 807018"/>
              <a:gd name="connsiteY3" fmla="*/ 70204 h 421216"/>
              <a:gd name="connsiteX4" fmla="*/ 807018 w 807018"/>
              <a:gd name="connsiteY4" fmla="*/ 351012 h 421216"/>
              <a:gd name="connsiteX5" fmla="*/ 736814 w 807018"/>
              <a:gd name="connsiteY5" fmla="*/ 421216 h 421216"/>
              <a:gd name="connsiteX6" fmla="*/ 70204 w 807018"/>
              <a:gd name="connsiteY6" fmla="*/ 421216 h 421216"/>
              <a:gd name="connsiteX7" fmla="*/ 0 w 807018"/>
              <a:gd name="connsiteY7" fmla="*/ 351012 h 421216"/>
              <a:gd name="connsiteX8" fmla="*/ 0 w 807018"/>
              <a:gd name="connsiteY8" fmla="*/ 70204 h 4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018" h="421216">
                <a:moveTo>
                  <a:pt x="0" y="70204"/>
                </a:moveTo>
                <a:cubicBezTo>
                  <a:pt x="0" y="31431"/>
                  <a:pt x="31431" y="0"/>
                  <a:pt x="70204" y="0"/>
                </a:cubicBezTo>
                <a:lnTo>
                  <a:pt x="736814" y="0"/>
                </a:lnTo>
                <a:cubicBezTo>
                  <a:pt x="775587" y="0"/>
                  <a:pt x="807018" y="31431"/>
                  <a:pt x="807018" y="70204"/>
                </a:cubicBezTo>
                <a:lnTo>
                  <a:pt x="807018" y="351012"/>
                </a:lnTo>
                <a:cubicBezTo>
                  <a:pt x="807018" y="389785"/>
                  <a:pt x="775587" y="421216"/>
                  <a:pt x="736814" y="421216"/>
                </a:cubicBezTo>
                <a:lnTo>
                  <a:pt x="70204" y="421216"/>
                </a:lnTo>
                <a:cubicBezTo>
                  <a:pt x="31431" y="421216"/>
                  <a:pt x="0" y="389785"/>
                  <a:pt x="0" y="351012"/>
                </a:cubicBezTo>
                <a:lnTo>
                  <a:pt x="0" y="70204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02" tIns="35802" rIns="35802" bIns="35802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Anchor types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70C6B8A-A5F5-4466-8E13-42850555AA5B}"/>
              </a:ext>
            </a:extLst>
          </p:cNvPr>
          <p:cNvSpPr/>
          <p:nvPr/>
        </p:nvSpPr>
        <p:spPr>
          <a:xfrm>
            <a:off x="1946272" y="4614041"/>
            <a:ext cx="1606769" cy="667578"/>
          </a:xfrm>
          <a:custGeom>
            <a:avLst/>
            <a:gdLst>
              <a:gd name="connsiteX0" fmla="*/ 0 w 1374873"/>
              <a:gd name="connsiteY0" fmla="*/ 100322 h 601918"/>
              <a:gd name="connsiteX1" fmla="*/ 100322 w 1374873"/>
              <a:gd name="connsiteY1" fmla="*/ 0 h 601918"/>
              <a:gd name="connsiteX2" fmla="*/ 1274551 w 1374873"/>
              <a:gd name="connsiteY2" fmla="*/ 0 h 601918"/>
              <a:gd name="connsiteX3" fmla="*/ 1374873 w 1374873"/>
              <a:gd name="connsiteY3" fmla="*/ 100322 h 601918"/>
              <a:gd name="connsiteX4" fmla="*/ 1374873 w 1374873"/>
              <a:gd name="connsiteY4" fmla="*/ 501596 h 601918"/>
              <a:gd name="connsiteX5" fmla="*/ 1274551 w 1374873"/>
              <a:gd name="connsiteY5" fmla="*/ 601918 h 601918"/>
              <a:gd name="connsiteX6" fmla="*/ 100322 w 1374873"/>
              <a:gd name="connsiteY6" fmla="*/ 601918 h 601918"/>
              <a:gd name="connsiteX7" fmla="*/ 0 w 1374873"/>
              <a:gd name="connsiteY7" fmla="*/ 501596 h 601918"/>
              <a:gd name="connsiteX8" fmla="*/ 0 w 1374873"/>
              <a:gd name="connsiteY8" fmla="*/ 100322 h 60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873" h="601918">
                <a:moveTo>
                  <a:pt x="0" y="100322"/>
                </a:moveTo>
                <a:cubicBezTo>
                  <a:pt x="0" y="44916"/>
                  <a:pt x="44916" y="0"/>
                  <a:pt x="100322" y="0"/>
                </a:cubicBezTo>
                <a:lnTo>
                  <a:pt x="1274551" y="0"/>
                </a:lnTo>
                <a:cubicBezTo>
                  <a:pt x="1329957" y="0"/>
                  <a:pt x="1374873" y="44916"/>
                  <a:pt x="1374873" y="100322"/>
                </a:cubicBezTo>
                <a:lnTo>
                  <a:pt x="1374873" y="501596"/>
                </a:lnTo>
                <a:cubicBezTo>
                  <a:pt x="1374873" y="557002"/>
                  <a:pt x="1329957" y="601918"/>
                  <a:pt x="1274551" y="601918"/>
                </a:cubicBezTo>
                <a:lnTo>
                  <a:pt x="100322" y="601918"/>
                </a:lnTo>
                <a:cubicBezTo>
                  <a:pt x="44916" y="601918"/>
                  <a:pt x="0" y="557002"/>
                  <a:pt x="0" y="501596"/>
                </a:cubicBezTo>
                <a:lnTo>
                  <a:pt x="0" y="100322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623" tIns="44623" rIns="44623" bIns="44623" numCol="1" spcCol="1270" anchor="t" anchorCtr="0">
            <a:noAutofit/>
          </a:bodyPr>
          <a:lstStyle/>
          <a:p>
            <a:pPr marL="0" marR="0" lvl="0" indent="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Output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Electrical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Propulsion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405E466-5BB3-4AAD-A342-7E87A8B94EA1}"/>
              </a:ext>
            </a:extLst>
          </p:cNvPr>
          <p:cNvSpPr/>
          <p:nvPr/>
        </p:nvSpPr>
        <p:spPr>
          <a:xfrm>
            <a:off x="1554749" y="6159317"/>
            <a:ext cx="972000" cy="493024"/>
          </a:xfrm>
          <a:custGeom>
            <a:avLst/>
            <a:gdLst>
              <a:gd name="connsiteX0" fmla="*/ 0 w 956119"/>
              <a:gd name="connsiteY0" fmla="*/ 75754 h 454514"/>
              <a:gd name="connsiteX1" fmla="*/ 75754 w 956119"/>
              <a:gd name="connsiteY1" fmla="*/ 0 h 454514"/>
              <a:gd name="connsiteX2" fmla="*/ 880365 w 956119"/>
              <a:gd name="connsiteY2" fmla="*/ 0 h 454514"/>
              <a:gd name="connsiteX3" fmla="*/ 956119 w 956119"/>
              <a:gd name="connsiteY3" fmla="*/ 75754 h 454514"/>
              <a:gd name="connsiteX4" fmla="*/ 956119 w 956119"/>
              <a:gd name="connsiteY4" fmla="*/ 378760 h 454514"/>
              <a:gd name="connsiteX5" fmla="*/ 880365 w 956119"/>
              <a:gd name="connsiteY5" fmla="*/ 454514 h 454514"/>
              <a:gd name="connsiteX6" fmla="*/ 75754 w 956119"/>
              <a:gd name="connsiteY6" fmla="*/ 454514 h 454514"/>
              <a:gd name="connsiteX7" fmla="*/ 0 w 956119"/>
              <a:gd name="connsiteY7" fmla="*/ 378760 h 454514"/>
              <a:gd name="connsiteX8" fmla="*/ 0 w 956119"/>
              <a:gd name="connsiteY8" fmla="*/ 75754 h 4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6119" h="454514">
                <a:moveTo>
                  <a:pt x="0" y="75754"/>
                </a:moveTo>
                <a:cubicBezTo>
                  <a:pt x="0" y="33916"/>
                  <a:pt x="33916" y="0"/>
                  <a:pt x="75754" y="0"/>
                </a:cubicBezTo>
                <a:lnTo>
                  <a:pt x="880365" y="0"/>
                </a:lnTo>
                <a:cubicBezTo>
                  <a:pt x="922203" y="0"/>
                  <a:pt x="956119" y="33916"/>
                  <a:pt x="956119" y="75754"/>
                </a:cubicBezTo>
                <a:lnTo>
                  <a:pt x="956119" y="378760"/>
                </a:lnTo>
                <a:cubicBezTo>
                  <a:pt x="956119" y="420598"/>
                  <a:pt x="922203" y="454514"/>
                  <a:pt x="880365" y="454514"/>
                </a:cubicBezTo>
                <a:lnTo>
                  <a:pt x="75754" y="454514"/>
                </a:lnTo>
                <a:cubicBezTo>
                  <a:pt x="33916" y="454514"/>
                  <a:pt x="0" y="420598"/>
                  <a:pt x="0" y="378760"/>
                </a:cubicBezTo>
                <a:lnTo>
                  <a:pt x="0" y="75754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428" tIns="37428" rIns="37428" bIns="37428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Auxiliary field components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4A30094-65A6-4796-9538-DF04D74BA0CD}"/>
              </a:ext>
            </a:extLst>
          </p:cNvPr>
          <p:cNvSpPr/>
          <p:nvPr/>
        </p:nvSpPr>
        <p:spPr>
          <a:xfrm>
            <a:off x="5986492" y="3317207"/>
            <a:ext cx="1008000" cy="540000"/>
          </a:xfrm>
          <a:custGeom>
            <a:avLst/>
            <a:gdLst>
              <a:gd name="connsiteX0" fmla="*/ 0 w 807826"/>
              <a:gd name="connsiteY0" fmla="*/ 90022 h 540120"/>
              <a:gd name="connsiteX1" fmla="*/ 90022 w 807826"/>
              <a:gd name="connsiteY1" fmla="*/ 0 h 540120"/>
              <a:gd name="connsiteX2" fmla="*/ 717804 w 807826"/>
              <a:gd name="connsiteY2" fmla="*/ 0 h 540120"/>
              <a:gd name="connsiteX3" fmla="*/ 807826 w 807826"/>
              <a:gd name="connsiteY3" fmla="*/ 90022 h 540120"/>
              <a:gd name="connsiteX4" fmla="*/ 807826 w 807826"/>
              <a:gd name="connsiteY4" fmla="*/ 450098 h 540120"/>
              <a:gd name="connsiteX5" fmla="*/ 717804 w 807826"/>
              <a:gd name="connsiteY5" fmla="*/ 540120 h 540120"/>
              <a:gd name="connsiteX6" fmla="*/ 90022 w 807826"/>
              <a:gd name="connsiteY6" fmla="*/ 540120 h 540120"/>
              <a:gd name="connsiteX7" fmla="*/ 0 w 807826"/>
              <a:gd name="connsiteY7" fmla="*/ 450098 h 540120"/>
              <a:gd name="connsiteX8" fmla="*/ 0 w 807826"/>
              <a:gd name="connsiteY8" fmla="*/ 90022 h 54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826" h="540120">
                <a:moveTo>
                  <a:pt x="0" y="90022"/>
                </a:moveTo>
                <a:cubicBezTo>
                  <a:pt x="0" y="40304"/>
                  <a:pt x="40304" y="0"/>
                  <a:pt x="90022" y="0"/>
                </a:cubicBezTo>
                <a:lnTo>
                  <a:pt x="717804" y="0"/>
                </a:lnTo>
                <a:cubicBezTo>
                  <a:pt x="767522" y="0"/>
                  <a:pt x="807826" y="40304"/>
                  <a:pt x="807826" y="90022"/>
                </a:cubicBezTo>
                <a:lnTo>
                  <a:pt x="807826" y="450098"/>
                </a:lnTo>
                <a:cubicBezTo>
                  <a:pt x="807826" y="499816"/>
                  <a:pt x="767522" y="540120"/>
                  <a:pt x="717804" y="540120"/>
                </a:cubicBezTo>
                <a:lnTo>
                  <a:pt x="90022" y="540120"/>
                </a:lnTo>
                <a:cubicBezTo>
                  <a:pt x="40304" y="540120"/>
                  <a:pt x="0" y="499816"/>
                  <a:pt x="0" y="450098"/>
                </a:cubicBezTo>
                <a:lnTo>
                  <a:pt x="0" y="9002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766" tIns="51766" rIns="51766" bIns="51766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811E819-9740-460B-8B80-3BC0626850FF}"/>
              </a:ext>
            </a:extLst>
          </p:cNvPr>
          <p:cNvCxnSpPr>
            <a:cxnSpLocks/>
            <a:stCxn id="90" idx="6"/>
            <a:endCxn id="98" idx="4"/>
          </p:cNvCxnSpPr>
          <p:nvPr/>
        </p:nvCxnSpPr>
        <p:spPr>
          <a:xfrm flipH="1">
            <a:off x="1195605" y="2597378"/>
            <a:ext cx="1715449" cy="618921"/>
          </a:xfrm>
          <a:prstGeom prst="line">
            <a:avLst/>
          </a:prstGeom>
          <a:ln>
            <a:solidFill>
              <a:srgbClr val="6774D3">
                <a:alpha val="5803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4AF8CCB-0E6D-447E-B9F0-0855EC9EA4EC}"/>
              </a:ext>
            </a:extLst>
          </p:cNvPr>
          <p:cNvCxnSpPr>
            <a:cxnSpLocks/>
            <a:stCxn id="90" idx="0"/>
            <a:endCxn id="102" idx="4"/>
          </p:cNvCxnSpPr>
          <p:nvPr/>
        </p:nvCxnSpPr>
        <p:spPr>
          <a:xfrm flipH="1" flipV="1">
            <a:off x="1195605" y="1894200"/>
            <a:ext cx="1627440" cy="253180"/>
          </a:xfrm>
          <a:prstGeom prst="line">
            <a:avLst/>
          </a:prstGeom>
          <a:ln>
            <a:solidFill>
              <a:srgbClr val="6774D3">
                <a:alpha val="58039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AB83B86-0D67-4B29-98DD-6B6A6EE2879E}"/>
              </a:ext>
            </a:extLst>
          </p:cNvPr>
          <p:cNvSpPr/>
          <p:nvPr/>
        </p:nvSpPr>
        <p:spPr>
          <a:xfrm>
            <a:off x="1247910" y="2021396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Curve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38C72F6-F3CA-487D-9E4D-8F4676CCA344}"/>
              </a:ext>
            </a:extLst>
          </p:cNvPr>
          <p:cNvSpPr/>
          <p:nvPr/>
        </p:nvSpPr>
        <p:spPr>
          <a:xfrm>
            <a:off x="1247910" y="1359723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TRL and number produced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FEF305E6-6BFA-4684-BF88-A2F10F7B0FB5}"/>
              </a:ext>
            </a:extLst>
          </p:cNvPr>
          <p:cNvSpPr/>
          <p:nvPr/>
        </p:nvSpPr>
        <p:spPr>
          <a:xfrm>
            <a:off x="1242817" y="2684757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Operational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Certifications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773B3DC6-67DA-4973-9F7D-A9DB5B1E3040}"/>
              </a:ext>
            </a:extLst>
          </p:cNvPr>
          <p:cNvCxnSpPr>
            <a:cxnSpLocks/>
            <a:stCxn id="28" idx="3"/>
            <a:endCxn id="34" idx="0"/>
          </p:cNvCxnSpPr>
          <p:nvPr/>
        </p:nvCxnSpPr>
        <p:spPr>
          <a:xfrm flipV="1">
            <a:off x="6994492" y="2219428"/>
            <a:ext cx="1118410" cy="56306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C006B818-3CED-4E88-A53D-F99254734351}"/>
              </a:ext>
            </a:extLst>
          </p:cNvPr>
          <p:cNvSpPr/>
          <p:nvPr/>
        </p:nvSpPr>
        <p:spPr>
          <a:xfrm>
            <a:off x="4409399" y="866841"/>
            <a:ext cx="720000" cy="576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Drone Assist</a:t>
            </a: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5E10E2B7-A4D5-46DC-8573-CEA839982993}"/>
              </a:ext>
            </a:extLst>
          </p:cNvPr>
          <p:cNvSpPr/>
          <p:nvPr/>
        </p:nvSpPr>
        <p:spPr>
          <a:xfrm>
            <a:off x="522939" y="4932171"/>
            <a:ext cx="1368000" cy="350802"/>
          </a:xfrm>
          <a:custGeom>
            <a:avLst/>
            <a:gdLst>
              <a:gd name="connsiteX0" fmla="*/ 0 w 1026702"/>
              <a:gd name="connsiteY0" fmla="*/ 41405 h 248423"/>
              <a:gd name="connsiteX1" fmla="*/ 41405 w 1026702"/>
              <a:gd name="connsiteY1" fmla="*/ 0 h 248423"/>
              <a:gd name="connsiteX2" fmla="*/ 985297 w 1026702"/>
              <a:gd name="connsiteY2" fmla="*/ 0 h 248423"/>
              <a:gd name="connsiteX3" fmla="*/ 1026702 w 1026702"/>
              <a:gd name="connsiteY3" fmla="*/ 41405 h 248423"/>
              <a:gd name="connsiteX4" fmla="*/ 1026702 w 1026702"/>
              <a:gd name="connsiteY4" fmla="*/ 207018 h 248423"/>
              <a:gd name="connsiteX5" fmla="*/ 985297 w 1026702"/>
              <a:gd name="connsiteY5" fmla="*/ 248423 h 248423"/>
              <a:gd name="connsiteX6" fmla="*/ 41405 w 1026702"/>
              <a:gd name="connsiteY6" fmla="*/ 248423 h 248423"/>
              <a:gd name="connsiteX7" fmla="*/ 0 w 1026702"/>
              <a:gd name="connsiteY7" fmla="*/ 207018 h 248423"/>
              <a:gd name="connsiteX8" fmla="*/ 0 w 1026702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702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85297" y="0"/>
                </a:lnTo>
                <a:cubicBezTo>
                  <a:pt x="1008164" y="0"/>
                  <a:pt x="1026702" y="18538"/>
                  <a:pt x="1026702" y="41405"/>
                </a:cubicBezTo>
                <a:lnTo>
                  <a:pt x="1026702" y="207018"/>
                </a:lnTo>
                <a:cubicBezTo>
                  <a:pt x="1026702" y="229885"/>
                  <a:pt x="1008164" y="248423"/>
                  <a:pt x="985297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Launching Mast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3AF6AE2-0DD4-4AA7-8FAB-B7037345DA1B}"/>
              </a:ext>
            </a:extLst>
          </p:cNvPr>
          <p:cNvSpPr/>
          <p:nvPr/>
        </p:nvSpPr>
        <p:spPr>
          <a:xfrm>
            <a:off x="8183358" y="4370378"/>
            <a:ext cx="791263" cy="720000"/>
          </a:xfrm>
          <a:custGeom>
            <a:avLst/>
            <a:gdLst>
              <a:gd name="connsiteX0" fmla="*/ 0 w 1130575"/>
              <a:gd name="connsiteY0" fmla="*/ 85242 h 511441"/>
              <a:gd name="connsiteX1" fmla="*/ 85242 w 1130575"/>
              <a:gd name="connsiteY1" fmla="*/ 0 h 511441"/>
              <a:gd name="connsiteX2" fmla="*/ 1045333 w 1130575"/>
              <a:gd name="connsiteY2" fmla="*/ 0 h 511441"/>
              <a:gd name="connsiteX3" fmla="*/ 1130575 w 1130575"/>
              <a:gd name="connsiteY3" fmla="*/ 85242 h 511441"/>
              <a:gd name="connsiteX4" fmla="*/ 1130575 w 1130575"/>
              <a:gd name="connsiteY4" fmla="*/ 426199 h 511441"/>
              <a:gd name="connsiteX5" fmla="*/ 1045333 w 1130575"/>
              <a:gd name="connsiteY5" fmla="*/ 511441 h 511441"/>
              <a:gd name="connsiteX6" fmla="*/ 85242 w 1130575"/>
              <a:gd name="connsiteY6" fmla="*/ 511441 h 511441"/>
              <a:gd name="connsiteX7" fmla="*/ 0 w 1130575"/>
              <a:gd name="connsiteY7" fmla="*/ 426199 h 511441"/>
              <a:gd name="connsiteX8" fmla="*/ 0 w 1130575"/>
              <a:gd name="connsiteY8" fmla="*/ 85242 h 51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575" h="511441">
                <a:moveTo>
                  <a:pt x="0" y="85242"/>
                </a:moveTo>
                <a:cubicBezTo>
                  <a:pt x="0" y="38164"/>
                  <a:pt x="38164" y="0"/>
                  <a:pt x="85242" y="0"/>
                </a:cubicBezTo>
                <a:lnTo>
                  <a:pt x="1045333" y="0"/>
                </a:lnTo>
                <a:cubicBezTo>
                  <a:pt x="1092411" y="0"/>
                  <a:pt x="1130575" y="38164"/>
                  <a:pt x="1130575" y="85242"/>
                </a:cubicBezTo>
                <a:lnTo>
                  <a:pt x="1130575" y="426199"/>
                </a:lnTo>
                <a:cubicBezTo>
                  <a:pt x="1130575" y="473277"/>
                  <a:pt x="1092411" y="511441"/>
                  <a:pt x="1045333" y="511441"/>
                </a:cubicBezTo>
                <a:lnTo>
                  <a:pt x="85242" y="511441"/>
                </a:lnTo>
                <a:cubicBezTo>
                  <a:pt x="38164" y="511441"/>
                  <a:pt x="0" y="473277"/>
                  <a:pt x="0" y="426199"/>
                </a:cubicBezTo>
                <a:lnTo>
                  <a:pt x="0" y="85242"/>
                </a:lnTo>
                <a:close/>
              </a:path>
            </a:pathLst>
          </a:custGeom>
          <a:solidFill>
            <a:srgbClr val="BFBF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826" tIns="47826" rIns="47826" bIns="47826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L/D &amp; Blade L/D</a:t>
            </a: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D3BD39FC-1A5A-40B7-96FF-6DB27FD50771}"/>
              </a:ext>
            </a:extLst>
          </p:cNvPr>
          <p:cNvSpPr/>
          <p:nvPr/>
        </p:nvSpPr>
        <p:spPr>
          <a:xfrm>
            <a:off x="8119382" y="5930152"/>
            <a:ext cx="888049" cy="720000"/>
          </a:xfrm>
          <a:custGeom>
            <a:avLst/>
            <a:gdLst>
              <a:gd name="connsiteX0" fmla="*/ 0 w 1400855"/>
              <a:gd name="connsiteY0" fmla="*/ 102637 h 615812"/>
              <a:gd name="connsiteX1" fmla="*/ 102637 w 1400855"/>
              <a:gd name="connsiteY1" fmla="*/ 0 h 615812"/>
              <a:gd name="connsiteX2" fmla="*/ 1298218 w 1400855"/>
              <a:gd name="connsiteY2" fmla="*/ 0 h 615812"/>
              <a:gd name="connsiteX3" fmla="*/ 1400855 w 1400855"/>
              <a:gd name="connsiteY3" fmla="*/ 102637 h 615812"/>
              <a:gd name="connsiteX4" fmla="*/ 1400855 w 1400855"/>
              <a:gd name="connsiteY4" fmla="*/ 513175 h 615812"/>
              <a:gd name="connsiteX5" fmla="*/ 1298218 w 1400855"/>
              <a:gd name="connsiteY5" fmla="*/ 615812 h 615812"/>
              <a:gd name="connsiteX6" fmla="*/ 102637 w 1400855"/>
              <a:gd name="connsiteY6" fmla="*/ 615812 h 615812"/>
              <a:gd name="connsiteX7" fmla="*/ 0 w 1400855"/>
              <a:gd name="connsiteY7" fmla="*/ 513175 h 615812"/>
              <a:gd name="connsiteX8" fmla="*/ 0 w 1400855"/>
              <a:gd name="connsiteY8" fmla="*/ 102637 h 6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55" h="615812">
                <a:moveTo>
                  <a:pt x="0" y="102637"/>
                </a:moveTo>
                <a:cubicBezTo>
                  <a:pt x="0" y="45952"/>
                  <a:pt x="45952" y="0"/>
                  <a:pt x="102637" y="0"/>
                </a:cubicBezTo>
                <a:lnTo>
                  <a:pt x="1298218" y="0"/>
                </a:lnTo>
                <a:cubicBezTo>
                  <a:pt x="1354903" y="0"/>
                  <a:pt x="1400855" y="45952"/>
                  <a:pt x="1400855" y="102637"/>
                </a:cubicBezTo>
                <a:lnTo>
                  <a:pt x="1400855" y="513175"/>
                </a:lnTo>
                <a:cubicBezTo>
                  <a:pt x="1400855" y="569860"/>
                  <a:pt x="1354903" y="615812"/>
                  <a:pt x="1298218" y="615812"/>
                </a:cubicBezTo>
                <a:lnTo>
                  <a:pt x="102637" y="615812"/>
                </a:lnTo>
                <a:cubicBezTo>
                  <a:pt x="45952" y="615812"/>
                  <a:pt x="0" y="569860"/>
                  <a:pt x="0" y="513175"/>
                </a:cubicBezTo>
                <a:lnTo>
                  <a:pt x="0" y="1026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921" tIns="52921" rIns="52921" bIns="5292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Bridle Lengths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Bridle flown frontal volume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A348F94F-7168-4968-B585-19EFEDB42FFF}"/>
              </a:ext>
            </a:extLst>
          </p:cNvPr>
          <p:cNvSpPr/>
          <p:nvPr/>
        </p:nvSpPr>
        <p:spPr>
          <a:xfrm>
            <a:off x="5204208" y="859510"/>
            <a:ext cx="720000" cy="576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Catapult Rocket Other</a:t>
            </a: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E632293-D26B-4FB9-9D7D-C79AAB5EB009}"/>
              </a:ext>
            </a:extLst>
          </p:cNvPr>
          <p:cNvSpPr/>
          <p:nvPr/>
        </p:nvSpPr>
        <p:spPr>
          <a:xfrm>
            <a:off x="8112902" y="2996172"/>
            <a:ext cx="2988000" cy="508560"/>
          </a:xfrm>
          <a:custGeom>
            <a:avLst/>
            <a:gdLst>
              <a:gd name="connsiteX0" fmla="*/ 0 w 1632908"/>
              <a:gd name="connsiteY0" fmla="*/ 132755 h 796517"/>
              <a:gd name="connsiteX1" fmla="*/ 132755 w 1632908"/>
              <a:gd name="connsiteY1" fmla="*/ 0 h 796517"/>
              <a:gd name="connsiteX2" fmla="*/ 1500153 w 1632908"/>
              <a:gd name="connsiteY2" fmla="*/ 0 h 796517"/>
              <a:gd name="connsiteX3" fmla="*/ 1632908 w 1632908"/>
              <a:gd name="connsiteY3" fmla="*/ 132755 h 796517"/>
              <a:gd name="connsiteX4" fmla="*/ 1632908 w 1632908"/>
              <a:gd name="connsiteY4" fmla="*/ 663762 h 796517"/>
              <a:gd name="connsiteX5" fmla="*/ 1500153 w 1632908"/>
              <a:gd name="connsiteY5" fmla="*/ 796517 h 796517"/>
              <a:gd name="connsiteX6" fmla="*/ 132755 w 1632908"/>
              <a:gd name="connsiteY6" fmla="*/ 796517 h 796517"/>
              <a:gd name="connsiteX7" fmla="*/ 0 w 1632908"/>
              <a:gd name="connsiteY7" fmla="*/ 663762 h 796517"/>
              <a:gd name="connsiteX8" fmla="*/ 0 w 1632908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908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500153" y="0"/>
                </a:lnTo>
                <a:cubicBezTo>
                  <a:pt x="1573472" y="0"/>
                  <a:pt x="1632908" y="59436"/>
                  <a:pt x="1632908" y="132755"/>
                </a:cubicBezTo>
                <a:lnTo>
                  <a:pt x="1632908" y="663762"/>
                </a:lnTo>
                <a:cubicBezTo>
                  <a:pt x="1632908" y="737081"/>
                  <a:pt x="1573472" y="796517"/>
                  <a:pt x="1500153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Position      Altitude    	Elevation range   Azimuth range			Max Tether length     	</a:t>
            </a: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 			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Software Control 	Operational Data required</a:t>
            </a:r>
          </a:p>
          <a:p>
            <a:pPr marL="57150" lvl="2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2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1667EAA-A069-4FD9-8B23-B00ECA2F5B7A}"/>
              </a:ext>
            </a:extLst>
          </p:cNvPr>
          <p:cNvCxnSpPr>
            <a:cxnSpLocks/>
            <a:stCxn id="28" idx="4"/>
            <a:endCxn id="123" idx="0"/>
          </p:cNvCxnSpPr>
          <p:nvPr/>
        </p:nvCxnSpPr>
        <p:spPr>
          <a:xfrm flipV="1">
            <a:off x="6994492" y="3080933"/>
            <a:ext cx="1118410" cy="6155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68672B0A-8103-459C-B69B-59CF8B973898}"/>
              </a:ext>
            </a:extLst>
          </p:cNvPr>
          <p:cNvSpPr/>
          <p:nvPr/>
        </p:nvSpPr>
        <p:spPr>
          <a:xfrm>
            <a:off x="4735229" y="1495129"/>
            <a:ext cx="1194050" cy="434691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Software Control and Data required</a:t>
            </a:r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CE08F3AC-F13C-4850-B7B2-1C93BF20C428}"/>
              </a:ext>
            </a:extLst>
          </p:cNvPr>
          <p:cNvSpPr/>
          <p:nvPr/>
        </p:nvSpPr>
        <p:spPr>
          <a:xfrm>
            <a:off x="7333902" y="1540003"/>
            <a:ext cx="655475" cy="54000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Tether speed in / out</a:t>
            </a:r>
          </a:p>
        </p:txBody>
      </p: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D26DB04B-0B6A-442B-A30B-072886E5A313}"/>
              </a:ext>
            </a:extLst>
          </p:cNvPr>
          <p:cNvSpPr/>
          <p:nvPr/>
        </p:nvSpPr>
        <p:spPr>
          <a:xfrm>
            <a:off x="7314980" y="952561"/>
            <a:ext cx="681921" cy="54000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Auxiliary Kite  Support</a:t>
            </a:r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07D34362-F9EE-4D61-B118-BA5484CBA1A7}"/>
              </a:ext>
            </a:extLst>
          </p:cNvPr>
          <p:cNvSpPr/>
          <p:nvPr/>
        </p:nvSpPr>
        <p:spPr>
          <a:xfrm>
            <a:off x="3607687" y="1500210"/>
            <a:ext cx="1077410" cy="434691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4FDD7FC8-3658-4436-B894-152C6E4203F5}"/>
              </a:ext>
            </a:extLst>
          </p:cNvPr>
          <p:cNvSpPr/>
          <p:nvPr/>
        </p:nvSpPr>
        <p:spPr>
          <a:xfrm>
            <a:off x="5985497" y="949054"/>
            <a:ext cx="1292240" cy="993928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id="{B47307EA-4F93-4804-9B30-E12136F63A7E}"/>
              </a:ext>
            </a:extLst>
          </p:cNvPr>
          <p:cNvSpPr/>
          <p:nvPr/>
        </p:nvSpPr>
        <p:spPr>
          <a:xfrm>
            <a:off x="7158308" y="3615308"/>
            <a:ext cx="1804436" cy="667322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</a:t>
            </a:r>
          </a:p>
        </p:txBody>
      </p: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id="{67620C11-4B49-456F-9360-67CE9BBE9B18}"/>
              </a:ext>
            </a:extLst>
          </p:cNvPr>
          <p:cNvSpPr/>
          <p:nvPr/>
        </p:nvSpPr>
        <p:spPr>
          <a:xfrm>
            <a:off x="7158307" y="2148348"/>
            <a:ext cx="849433" cy="1348201"/>
          </a:xfrm>
          <a:custGeom>
            <a:avLst/>
            <a:gdLst>
              <a:gd name="connsiteX0" fmla="*/ 0 w 1632908"/>
              <a:gd name="connsiteY0" fmla="*/ 132755 h 796517"/>
              <a:gd name="connsiteX1" fmla="*/ 132755 w 1632908"/>
              <a:gd name="connsiteY1" fmla="*/ 0 h 796517"/>
              <a:gd name="connsiteX2" fmla="*/ 1500153 w 1632908"/>
              <a:gd name="connsiteY2" fmla="*/ 0 h 796517"/>
              <a:gd name="connsiteX3" fmla="*/ 1632908 w 1632908"/>
              <a:gd name="connsiteY3" fmla="*/ 132755 h 796517"/>
              <a:gd name="connsiteX4" fmla="*/ 1632908 w 1632908"/>
              <a:gd name="connsiteY4" fmla="*/ 663762 h 796517"/>
              <a:gd name="connsiteX5" fmla="*/ 1500153 w 1632908"/>
              <a:gd name="connsiteY5" fmla="*/ 796517 h 796517"/>
              <a:gd name="connsiteX6" fmla="*/ 132755 w 1632908"/>
              <a:gd name="connsiteY6" fmla="*/ 796517 h 796517"/>
              <a:gd name="connsiteX7" fmla="*/ 0 w 1632908"/>
              <a:gd name="connsiteY7" fmla="*/ 663762 h 796517"/>
              <a:gd name="connsiteX8" fmla="*/ 0 w 1632908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908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500153" y="0"/>
                </a:lnTo>
                <a:cubicBezTo>
                  <a:pt x="1573472" y="0"/>
                  <a:pt x="1632908" y="59436"/>
                  <a:pt x="1632908" y="132755"/>
                </a:cubicBezTo>
                <a:lnTo>
                  <a:pt x="1632908" y="663762"/>
                </a:lnTo>
                <a:cubicBezTo>
                  <a:pt x="1632908" y="737081"/>
                  <a:pt x="1573472" y="796517"/>
                  <a:pt x="1500153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alibri" panose="020F0502020204030204"/>
              </a:rPr>
              <a:t>Notes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Freeform: Shape 221">
            <a:extLst>
              <a:ext uri="{FF2B5EF4-FFF2-40B4-BE49-F238E27FC236}">
                <a16:creationId xmlns:a16="http://schemas.microsoft.com/office/drawing/2014/main" id="{DAEBD4E5-FCEE-464C-8F8A-01EC536E085D}"/>
              </a:ext>
            </a:extLst>
          </p:cNvPr>
          <p:cNvSpPr/>
          <p:nvPr/>
        </p:nvSpPr>
        <p:spPr>
          <a:xfrm>
            <a:off x="5985497" y="3934151"/>
            <a:ext cx="1008995" cy="518468"/>
          </a:xfrm>
          <a:custGeom>
            <a:avLst/>
            <a:gdLst>
              <a:gd name="connsiteX0" fmla="*/ 0 w 1291854"/>
              <a:gd name="connsiteY0" fmla="*/ 65460 h 392751"/>
              <a:gd name="connsiteX1" fmla="*/ 65460 w 1291854"/>
              <a:gd name="connsiteY1" fmla="*/ 0 h 392751"/>
              <a:gd name="connsiteX2" fmla="*/ 1226394 w 1291854"/>
              <a:gd name="connsiteY2" fmla="*/ 0 h 392751"/>
              <a:gd name="connsiteX3" fmla="*/ 1291854 w 1291854"/>
              <a:gd name="connsiteY3" fmla="*/ 65460 h 392751"/>
              <a:gd name="connsiteX4" fmla="*/ 1291854 w 1291854"/>
              <a:gd name="connsiteY4" fmla="*/ 327291 h 392751"/>
              <a:gd name="connsiteX5" fmla="*/ 1226394 w 1291854"/>
              <a:gd name="connsiteY5" fmla="*/ 392751 h 392751"/>
              <a:gd name="connsiteX6" fmla="*/ 65460 w 1291854"/>
              <a:gd name="connsiteY6" fmla="*/ 392751 h 392751"/>
              <a:gd name="connsiteX7" fmla="*/ 0 w 1291854"/>
              <a:gd name="connsiteY7" fmla="*/ 327291 h 392751"/>
              <a:gd name="connsiteX8" fmla="*/ 0 w 1291854"/>
              <a:gd name="connsiteY8" fmla="*/ 65460 h 3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1854" h="392751">
                <a:moveTo>
                  <a:pt x="0" y="65460"/>
                </a:moveTo>
                <a:cubicBezTo>
                  <a:pt x="0" y="29307"/>
                  <a:pt x="29307" y="0"/>
                  <a:pt x="65460" y="0"/>
                </a:cubicBezTo>
                <a:lnTo>
                  <a:pt x="1226394" y="0"/>
                </a:lnTo>
                <a:cubicBezTo>
                  <a:pt x="1262547" y="0"/>
                  <a:pt x="1291854" y="29307"/>
                  <a:pt x="1291854" y="65460"/>
                </a:cubicBezTo>
                <a:lnTo>
                  <a:pt x="1291854" y="327291"/>
                </a:lnTo>
                <a:cubicBezTo>
                  <a:pt x="1291854" y="363444"/>
                  <a:pt x="1262547" y="392751"/>
                  <a:pt x="1226394" y="392751"/>
                </a:cubicBezTo>
                <a:lnTo>
                  <a:pt x="65460" y="392751"/>
                </a:lnTo>
                <a:cubicBezTo>
                  <a:pt x="29307" y="392751"/>
                  <a:pt x="0" y="363444"/>
                  <a:pt x="0" y="327291"/>
                </a:cubicBezTo>
                <a:lnTo>
                  <a:pt x="0" y="6546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573" tIns="44573" rIns="44573" bIns="44573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Scale</a:t>
            </a:r>
          </a:p>
        </p:txBody>
      </p:sp>
      <p:sp>
        <p:nvSpPr>
          <p:cNvPr id="229" name="Freeform: Shape 228">
            <a:extLst>
              <a:ext uri="{FF2B5EF4-FFF2-40B4-BE49-F238E27FC236}">
                <a16:creationId xmlns:a16="http://schemas.microsoft.com/office/drawing/2014/main" id="{7C6AB63C-DBEC-430E-ACA2-FF501131E8FF}"/>
              </a:ext>
            </a:extLst>
          </p:cNvPr>
          <p:cNvSpPr/>
          <p:nvPr/>
        </p:nvSpPr>
        <p:spPr>
          <a:xfrm>
            <a:off x="3665158" y="6019123"/>
            <a:ext cx="864000" cy="630726"/>
          </a:xfrm>
          <a:custGeom>
            <a:avLst/>
            <a:gdLst>
              <a:gd name="connsiteX0" fmla="*/ 0 w 752298"/>
              <a:gd name="connsiteY0" fmla="*/ 125386 h 799637"/>
              <a:gd name="connsiteX1" fmla="*/ 125386 w 752298"/>
              <a:gd name="connsiteY1" fmla="*/ 0 h 799637"/>
              <a:gd name="connsiteX2" fmla="*/ 626912 w 752298"/>
              <a:gd name="connsiteY2" fmla="*/ 0 h 799637"/>
              <a:gd name="connsiteX3" fmla="*/ 752298 w 752298"/>
              <a:gd name="connsiteY3" fmla="*/ 125386 h 799637"/>
              <a:gd name="connsiteX4" fmla="*/ 752298 w 752298"/>
              <a:gd name="connsiteY4" fmla="*/ 674251 h 799637"/>
              <a:gd name="connsiteX5" fmla="*/ 626912 w 752298"/>
              <a:gd name="connsiteY5" fmla="*/ 799637 h 799637"/>
              <a:gd name="connsiteX6" fmla="*/ 125386 w 752298"/>
              <a:gd name="connsiteY6" fmla="*/ 799637 h 799637"/>
              <a:gd name="connsiteX7" fmla="*/ 0 w 752298"/>
              <a:gd name="connsiteY7" fmla="*/ 674251 h 799637"/>
              <a:gd name="connsiteX8" fmla="*/ 0 w 752298"/>
              <a:gd name="connsiteY8" fmla="*/ 125386 h 79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298" h="799637">
                <a:moveTo>
                  <a:pt x="0" y="125386"/>
                </a:moveTo>
                <a:cubicBezTo>
                  <a:pt x="0" y="56137"/>
                  <a:pt x="56137" y="0"/>
                  <a:pt x="125386" y="0"/>
                </a:cubicBezTo>
                <a:lnTo>
                  <a:pt x="626912" y="0"/>
                </a:lnTo>
                <a:cubicBezTo>
                  <a:pt x="696161" y="0"/>
                  <a:pt x="752298" y="56137"/>
                  <a:pt x="752298" y="125386"/>
                </a:cubicBezTo>
                <a:lnTo>
                  <a:pt x="752298" y="674251"/>
                </a:lnTo>
                <a:cubicBezTo>
                  <a:pt x="752298" y="743500"/>
                  <a:pt x="696161" y="799637"/>
                  <a:pt x="626912" y="799637"/>
                </a:cubicBezTo>
                <a:lnTo>
                  <a:pt x="125386" y="799637"/>
                </a:lnTo>
                <a:cubicBezTo>
                  <a:pt x="56137" y="799637"/>
                  <a:pt x="0" y="743500"/>
                  <a:pt x="0" y="674251"/>
                </a:cubicBezTo>
                <a:lnTo>
                  <a:pt x="0" y="125386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504" tIns="54504" rIns="54504" bIns="5450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Tether flown frontal volume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" name="Freeform: Shape 231">
            <a:extLst>
              <a:ext uri="{FF2B5EF4-FFF2-40B4-BE49-F238E27FC236}">
                <a16:creationId xmlns:a16="http://schemas.microsoft.com/office/drawing/2014/main" id="{7D4D34F2-8FC1-4366-8742-1174CB146D65}"/>
              </a:ext>
            </a:extLst>
          </p:cNvPr>
          <p:cNvSpPr/>
          <p:nvPr/>
        </p:nvSpPr>
        <p:spPr>
          <a:xfrm>
            <a:off x="4631307" y="6019123"/>
            <a:ext cx="864000" cy="630726"/>
          </a:xfrm>
          <a:custGeom>
            <a:avLst/>
            <a:gdLst>
              <a:gd name="connsiteX0" fmla="*/ 0 w 752298"/>
              <a:gd name="connsiteY0" fmla="*/ 125386 h 799637"/>
              <a:gd name="connsiteX1" fmla="*/ 125386 w 752298"/>
              <a:gd name="connsiteY1" fmla="*/ 0 h 799637"/>
              <a:gd name="connsiteX2" fmla="*/ 626912 w 752298"/>
              <a:gd name="connsiteY2" fmla="*/ 0 h 799637"/>
              <a:gd name="connsiteX3" fmla="*/ 752298 w 752298"/>
              <a:gd name="connsiteY3" fmla="*/ 125386 h 799637"/>
              <a:gd name="connsiteX4" fmla="*/ 752298 w 752298"/>
              <a:gd name="connsiteY4" fmla="*/ 674251 h 799637"/>
              <a:gd name="connsiteX5" fmla="*/ 626912 w 752298"/>
              <a:gd name="connsiteY5" fmla="*/ 799637 h 799637"/>
              <a:gd name="connsiteX6" fmla="*/ 125386 w 752298"/>
              <a:gd name="connsiteY6" fmla="*/ 799637 h 799637"/>
              <a:gd name="connsiteX7" fmla="*/ 0 w 752298"/>
              <a:gd name="connsiteY7" fmla="*/ 674251 h 799637"/>
              <a:gd name="connsiteX8" fmla="*/ 0 w 752298"/>
              <a:gd name="connsiteY8" fmla="*/ 125386 h 79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298" h="799637">
                <a:moveTo>
                  <a:pt x="0" y="125386"/>
                </a:moveTo>
                <a:cubicBezTo>
                  <a:pt x="0" y="56137"/>
                  <a:pt x="56137" y="0"/>
                  <a:pt x="125386" y="0"/>
                </a:cubicBezTo>
                <a:lnTo>
                  <a:pt x="626912" y="0"/>
                </a:lnTo>
                <a:cubicBezTo>
                  <a:pt x="696161" y="0"/>
                  <a:pt x="752298" y="56137"/>
                  <a:pt x="752298" y="125386"/>
                </a:cubicBezTo>
                <a:lnTo>
                  <a:pt x="752298" y="674251"/>
                </a:lnTo>
                <a:cubicBezTo>
                  <a:pt x="752298" y="743500"/>
                  <a:pt x="696161" y="799637"/>
                  <a:pt x="626912" y="799637"/>
                </a:cubicBezTo>
                <a:lnTo>
                  <a:pt x="125386" y="799637"/>
                </a:lnTo>
                <a:cubicBezTo>
                  <a:pt x="56137" y="799637"/>
                  <a:pt x="0" y="743500"/>
                  <a:pt x="0" y="674251"/>
                </a:cubicBezTo>
                <a:lnTo>
                  <a:pt x="0" y="125386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504" tIns="54504" rIns="54504" bIns="5450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Potential </a:t>
            </a:r>
            <a:r>
              <a:rPr lang="en-GB" sz="900" dirty="0" err="1">
                <a:solidFill>
                  <a:prstClr val="black"/>
                </a:solidFill>
                <a:latin typeface="Calibri" panose="020F0502020204030204"/>
              </a:rPr>
              <a:t>Lashback</a:t>
            </a: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 distance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4" name="Freeform: Shape 373">
            <a:extLst>
              <a:ext uri="{FF2B5EF4-FFF2-40B4-BE49-F238E27FC236}">
                <a16:creationId xmlns:a16="http://schemas.microsoft.com/office/drawing/2014/main" id="{02EA8E7B-DB06-4241-9B5A-FD0F255DBF42}"/>
              </a:ext>
            </a:extLst>
          </p:cNvPr>
          <p:cNvSpPr/>
          <p:nvPr/>
        </p:nvSpPr>
        <p:spPr>
          <a:xfrm>
            <a:off x="1962828" y="2016897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test flights</a:t>
            </a:r>
          </a:p>
        </p:txBody>
      </p:sp>
      <p:sp>
        <p:nvSpPr>
          <p:cNvPr id="375" name="Freeform: Shape 374">
            <a:extLst>
              <a:ext uri="{FF2B5EF4-FFF2-40B4-BE49-F238E27FC236}">
                <a16:creationId xmlns:a16="http://schemas.microsoft.com/office/drawing/2014/main" id="{CA884714-61BE-4790-A82E-E17A66C2ADE2}"/>
              </a:ext>
            </a:extLst>
          </p:cNvPr>
          <p:cNvSpPr/>
          <p:nvPr/>
        </p:nvSpPr>
        <p:spPr>
          <a:xfrm>
            <a:off x="1955992" y="2684757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prototypes</a:t>
            </a:r>
          </a:p>
        </p:txBody>
      </p:sp>
      <p:sp>
        <p:nvSpPr>
          <p:cNvPr id="514" name="Freeform: Shape 513">
            <a:extLst>
              <a:ext uri="{FF2B5EF4-FFF2-40B4-BE49-F238E27FC236}">
                <a16:creationId xmlns:a16="http://schemas.microsoft.com/office/drawing/2014/main" id="{A0534313-BC21-4104-84D2-ED283FA10286}"/>
              </a:ext>
            </a:extLst>
          </p:cNvPr>
          <p:cNvSpPr/>
          <p:nvPr/>
        </p:nvSpPr>
        <p:spPr>
          <a:xfrm>
            <a:off x="5635429" y="4590258"/>
            <a:ext cx="648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 kW/kg</a:t>
            </a:r>
          </a:p>
        </p:txBody>
      </p:sp>
      <p:sp>
        <p:nvSpPr>
          <p:cNvPr id="515" name="Freeform: Shape 514">
            <a:extLst>
              <a:ext uri="{FF2B5EF4-FFF2-40B4-BE49-F238E27FC236}">
                <a16:creationId xmlns:a16="http://schemas.microsoft.com/office/drawing/2014/main" id="{EC68F412-2033-44BF-B845-233218EF203A}"/>
              </a:ext>
            </a:extLst>
          </p:cNvPr>
          <p:cNvSpPr/>
          <p:nvPr/>
        </p:nvSpPr>
        <p:spPr>
          <a:xfrm>
            <a:off x="5635429" y="5292900"/>
            <a:ext cx="648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 MW/km2</a:t>
            </a:r>
          </a:p>
        </p:txBody>
      </p:sp>
      <p:sp>
        <p:nvSpPr>
          <p:cNvPr id="516" name="Freeform: Shape 515">
            <a:extLst>
              <a:ext uri="{FF2B5EF4-FFF2-40B4-BE49-F238E27FC236}">
                <a16:creationId xmlns:a16="http://schemas.microsoft.com/office/drawing/2014/main" id="{34CFABAD-28E1-444C-8237-B1C53547A854}"/>
              </a:ext>
            </a:extLst>
          </p:cNvPr>
          <p:cNvSpPr/>
          <p:nvPr/>
        </p:nvSpPr>
        <p:spPr>
          <a:xfrm>
            <a:off x="5635429" y="5989638"/>
            <a:ext cx="648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Utility / Toy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7" name="Freeform: Shape 516">
            <a:extLst>
              <a:ext uri="{FF2B5EF4-FFF2-40B4-BE49-F238E27FC236}">
                <a16:creationId xmlns:a16="http://schemas.microsoft.com/office/drawing/2014/main" id="{9ABCC153-6FAB-4682-B064-9E8D9CAA1DB9}"/>
              </a:ext>
            </a:extLst>
          </p:cNvPr>
          <p:cNvSpPr/>
          <p:nvPr/>
        </p:nvSpPr>
        <p:spPr>
          <a:xfrm>
            <a:off x="6331723" y="4580011"/>
            <a:ext cx="648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Regulated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8" name="Freeform: Shape 517">
            <a:extLst>
              <a:ext uri="{FF2B5EF4-FFF2-40B4-BE49-F238E27FC236}">
                <a16:creationId xmlns:a16="http://schemas.microsoft.com/office/drawing/2014/main" id="{F0087D77-D691-40E8-BAE4-F61E92A4FFB0}"/>
              </a:ext>
            </a:extLst>
          </p:cNvPr>
          <p:cNvSpPr/>
          <p:nvPr/>
        </p:nvSpPr>
        <p:spPr>
          <a:xfrm>
            <a:off x="6331723" y="5282653"/>
            <a:ext cx="648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Claimed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9" name="Freeform: Shape 518">
            <a:extLst>
              <a:ext uri="{FF2B5EF4-FFF2-40B4-BE49-F238E27FC236}">
                <a16:creationId xmlns:a16="http://schemas.microsoft.com/office/drawing/2014/main" id="{941B6527-35B7-48BB-BCC1-61103FD119D7}"/>
              </a:ext>
            </a:extLst>
          </p:cNvPr>
          <p:cNvSpPr/>
          <p:nvPr/>
        </p:nvSpPr>
        <p:spPr>
          <a:xfrm>
            <a:off x="6331723" y="5979391"/>
            <a:ext cx="648000" cy="630726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Flown</a:t>
            </a:r>
          </a:p>
        </p:txBody>
      </p:sp>
      <p:sp>
        <p:nvSpPr>
          <p:cNvPr id="581" name="Freeform: Shape 580">
            <a:extLst>
              <a:ext uri="{FF2B5EF4-FFF2-40B4-BE49-F238E27FC236}">
                <a16:creationId xmlns:a16="http://schemas.microsoft.com/office/drawing/2014/main" id="{7BD3156B-B873-44BF-8E9D-1489A1C01E90}"/>
              </a:ext>
            </a:extLst>
          </p:cNvPr>
          <p:cNvSpPr/>
          <p:nvPr/>
        </p:nvSpPr>
        <p:spPr>
          <a:xfrm>
            <a:off x="1951419" y="3435915"/>
            <a:ext cx="662774" cy="721496"/>
          </a:xfrm>
          <a:custGeom>
            <a:avLst/>
            <a:gdLst>
              <a:gd name="connsiteX0" fmla="*/ 0 w 667723"/>
              <a:gd name="connsiteY0" fmla="*/ 41405 h 248423"/>
              <a:gd name="connsiteX1" fmla="*/ 41405 w 667723"/>
              <a:gd name="connsiteY1" fmla="*/ 0 h 248423"/>
              <a:gd name="connsiteX2" fmla="*/ 626318 w 667723"/>
              <a:gd name="connsiteY2" fmla="*/ 0 h 248423"/>
              <a:gd name="connsiteX3" fmla="*/ 667723 w 667723"/>
              <a:gd name="connsiteY3" fmla="*/ 41405 h 248423"/>
              <a:gd name="connsiteX4" fmla="*/ 667723 w 667723"/>
              <a:gd name="connsiteY4" fmla="*/ 207018 h 248423"/>
              <a:gd name="connsiteX5" fmla="*/ 626318 w 667723"/>
              <a:gd name="connsiteY5" fmla="*/ 248423 h 248423"/>
              <a:gd name="connsiteX6" fmla="*/ 41405 w 667723"/>
              <a:gd name="connsiteY6" fmla="*/ 248423 h 248423"/>
              <a:gd name="connsiteX7" fmla="*/ 0 w 667723"/>
              <a:gd name="connsiteY7" fmla="*/ 207018 h 248423"/>
              <a:gd name="connsiteX8" fmla="*/ 0 w 667723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723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626318" y="0"/>
                </a:lnTo>
                <a:cubicBezTo>
                  <a:pt x="649185" y="0"/>
                  <a:pt x="667723" y="18538"/>
                  <a:pt x="667723" y="41405"/>
                </a:cubicBezTo>
                <a:lnTo>
                  <a:pt x="667723" y="207018"/>
                </a:lnTo>
                <a:cubicBezTo>
                  <a:pt x="667723" y="229885"/>
                  <a:pt x="649185" y="248423"/>
                  <a:pt x="626318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Output connection &amp;  conditioning</a:t>
            </a:r>
          </a:p>
        </p:txBody>
      </p:sp>
      <p:sp>
        <p:nvSpPr>
          <p:cNvPr id="582" name="Freeform: Shape 581">
            <a:extLst>
              <a:ext uri="{FF2B5EF4-FFF2-40B4-BE49-F238E27FC236}">
                <a16:creationId xmlns:a16="http://schemas.microsoft.com/office/drawing/2014/main" id="{177E05F4-CFE4-455C-85AC-2B24FCF321E1}"/>
              </a:ext>
            </a:extLst>
          </p:cNvPr>
          <p:cNvSpPr/>
          <p:nvPr/>
        </p:nvSpPr>
        <p:spPr>
          <a:xfrm>
            <a:off x="1951253" y="4178973"/>
            <a:ext cx="662940" cy="350802"/>
          </a:xfrm>
          <a:custGeom>
            <a:avLst/>
            <a:gdLst>
              <a:gd name="connsiteX0" fmla="*/ 0 w 1011110"/>
              <a:gd name="connsiteY0" fmla="*/ 41405 h 248423"/>
              <a:gd name="connsiteX1" fmla="*/ 41405 w 1011110"/>
              <a:gd name="connsiteY1" fmla="*/ 0 h 248423"/>
              <a:gd name="connsiteX2" fmla="*/ 969705 w 1011110"/>
              <a:gd name="connsiteY2" fmla="*/ 0 h 248423"/>
              <a:gd name="connsiteX3" fmla="*/ 1011110 w 1011110"/>
              <a:gd name="connsiteY3" fmla="*/ 41405 h 248423"/>
              <a:gd name="connsiteX4" fmla="*/ 1011110 w 1011110"/>
              <a:gd name="connsiteY4" fmla="*/ 207018 h 248423"/>
              <a:gd name="connsiteX5" fmla="*/ 969705 w 1011110"/>
              <a:gd name="connsiteY5" fmla="*/ 248423 h 248423"/>
              <a:gd name="connsiteX6" fmla="*/ 41405 w 1011110"/>
              <a:gd name="connsiteY6" fmla="*/ 248423 h 248423"/>
              <a:gd name="connsiteX7" fmla="*/ 0 w 1011110"/>
              <a:gd name="connsiteY7" fmla="*/ 207018 h 248423"/>
              <a:gd name="connsiteX8" fmla="*/ 0 w 1011110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110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69705" y="0"/>
                </a:lnTo>
                <a:cubicBezTo>
                  <a:pt x="992572" y="0"/>
                  <a:pt x="1011110" y="18538"/>
                  <a:pt x="1011110" y="41405"/>
                </a:cubicBezTo>
                <a:lnTo>
                  <a:pt x="1011110" y="207018"/>
                </a:lnTo>
                <a:cubicBezTo>
                  <a:pt x="1011110" y="229885"/>
                  <a:pt x="992572" y="248423"/>
                  <a:pt x="969705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Cost /kWh</a:t>
            </a:r>
          </a:p>
        </p:txBody>
      </p:sp>
    </p:spTree>
    <p:extLst>
      <p:ext uri="{BB962C8B-B14F-4D97-AF65-F5344CB8AC3E}">
        <p14:creationId xmlns:p14="http://schemas.microsoft.com/office/powerpoint/2010/main" val="335130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4500CB9-DE82-4C4F-9CEC-30D72F9003A7}"/>
              </a:ext>
            </a:extLst>
          </p:cNvPr>
          <p:cNvCxnSpPr>
            <a:cxnSpLocks/>
            <a:stCxn id="117" idx="6"/>
            <a:endCxn id="19" idx="6"/>
          </p:cNvCxnSpPr>
          <p:nvPr/>
        </p:nvCxnSpPr>
        <p:spPr>
          <a:xfrm flipH="1">
            <a:off x="4300250" y="1501647"/>
            <a:ext cx="1254271" cy="981504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5132AB1-3FA4-47E7-8B80-E28D2D97DBAF}"/>
              </a:ext>
            </a:extLst>
          </p:cNvPr>
          <p:cNvCxnSpPr>
            <a:cxnSpLocks/>
            <a:stCxn id="111" idx="1"/>
            <a:endCxn id="35" idx="4"/>
          </p:cNvCxnSpPr>
          <p:nvPr/>
        </p:nvCxnSpPr>
        <p:spPr>
          <a:xfrm flipH="1" flipV="1">
            <a:off x="7249679" y="4364290"/>
            <a:ext cx="1191943" cy="1565862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D6316EFC-5F85-4663-8E83-6CF59EFD2F87}"/>
              </a:ext>
            </a:extLst>
          </p:cNvPr>
          <p:cNvCxnSpPr>
            <a:cxnSpLocks/>
            <a:stCxn id="23" idx="2"/>
            <a:endCxn id="19" idx="6"/>
          </p:cNvCxnSpPr>
          <p:nvPr/>
        </p:nvCxnSpPr>
        <p:spPr>
          <a:xfrm flipH="1">
            <a:off x="4300250" y="253404"/>
            <a:ext cx="1625950" cy="2229747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6825334B-23AD-40DF-A640-B5D176FF3AF1}"/>
              </a:ext>
            </a:extLst>
          </p:cNvPr>
          <p:cNvCxnSpPr>
            <a:cxnSpLocks/>
            <a:stCxn id="21" idx="1"/>
            <a:endCxn id="19" idx="6"/>
          </p:cNvCxnSpPr>
          <p:nvPr/>
        </p:nvCxnSpPr>
        <p:spPr>
          <a:xfrm flipH="1">
            <a:off x="4300250" y="253404"/>
            <a:ext cx="647258" cy="2229747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2D1B83D2-0B70-41D8-9AFD-ACD3713DCB85}"/>
              </a:ext>
            </a:extLst>
          </p:cNvPr>
          <p:cNvCxnSpPr>
            <a:cxnSpLocks/>
            <a:endCxn id="19" idx="6"/>
          </p:cNvCxnSpPr>
          <p:nvPr/>
        </p:nvCxnSpPr>
        <p:spPr>
          <a:xfrm flipH="1">
            <a:off x="4300250" y="239582"/>
            <a:ext cx="376276" cy="2243569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509C2082-F214-4E03-AC3D-E6A09183D923}"/>
              </a:ext>
            </a:extLst>
          </p:cNvPr>
          <p:cNvCxnSpPr>
            <a:cxnSpLocks/>
            <a:stCxn id="25" idx="1"/>
            <a:endCxn id="19" idx="6"/>
          </p:cNvCxnSpPr>
          <p:nvPr/>
        </p:nvCxnSpPr>
        <p:spPr>
          <a:xfrm flipH="1">
            <a:off x="4300250" y="967219"/>
            <a:ext cx="16129" cy="1515932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BC0079D-BDC1-41FD-878B-FE47B1CF7CEB}"/>
              </a:ext>
            </a:extLst>
          </p:cNvPr>
          <p:cNvCxnSpPr>
            <a:cxnSpLocks/>
            <a:stCxn id="99" idx="6"/>
            <a:endCxn id="19" idx="6"/>
          </p:cNvCxnSpPr>
          <p:nvPr/>
        </p:nvCxnSpPr>
        <p:spPr>
          <a:xfrm flipH="1">
            <a:off x="4300250" y="1514802"/>
            <a:ext cx="635200" cy="968349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6F2445DC-592B-4AD0-BC7F-A77CFEF1A707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4322906" y="1943151"/>
            <a:ext cx="647606" cy="598746"/>
          </a:xfrm>
          <a:prstGeom prst="line">
            <a:avLst/>
          </a:prstGeom>
          <a:ln>
            <a:solidFill>
              <a:srgbClr val="0698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5B0297C-951A-4621-88B8-BE63AFA8555D}"/>
              </a:ext>
            </a:extLst>
          </p:cNvPr>
          <p:cNvCxnSpPr>
            <a:cxnSpLocks/>
            <a:endCxn id="85" idx="2"/>
          </p:cNvCxnSpPr>
          <p:nvPr/>
        </p:nvCxnSpPr>
        <p:spPr>
          <a:xfrm>
            <a:off x="3657373" y="3927092"/>
            <a:ext cx="530074" cy="2225355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257A0C5-B7E9-43E7-88AD-E5393AEF91D0}"/>
              </a:ext>
            </a:extLst>
          </p:cNvPr>
          <p:cNvCxnSpPr>
            <a:cxnSpLocks/>
            <a:endCxn id="89" idx="2"/>
          </p:cNvCxnSpPr>
          <p:nvPr/>
        </p:nvCxnSpPr>
        <p:spPr>
          <a:xfrm flipH="1">
            <a:off x="3250828" y="3963486"/>
            <a:ext cx="177630" cy="2176532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C9F0200-8A5C-4ECF-8A41-7E29B49D1D4B}"/>
              </a:ext>
            </a:extLst>
          </p:cNvPr>
          <p:cNvCxnSpPr>
            <a:cxnSpLocks/>
            <a:endCxn id="83" idx="2"/>
          </p:cNvCxnSpPr>
          <p:nvPr/>
        </p:nvCxnSpPr>
        <p:spPr>
          <a:xfrm flipH="1">
            <a:off x="2187881" y="3937303"/>
            <a:ext cx="1203084" cy="2215144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9FFABE9-BA06-4ED5-A715-99C06F1416E9}"/>
              </a:ext>
            </a:extLst>
          </p:cNvPr>
          <p:cNvCxnSpPr>
            <a:cxnSpLocks/>
            <a:endCxn id="73" idx="2"/>
          </p:cNvCxnSpPr>
          <p:nvPr/>
        </p:nvCxnSpPr>
        <p:spPr>
          <a:xfrm flipH="1">
            <a:off x="2576788" y="3963486"/>
            <a:ext cx="832531" cy="1375767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2D63185-082D-4BC5-AD6D-5439CFEAF96F}"/>
              </a:ext>
            </a:extLst>
          </p:cNvPr>
          <p:cNvCxnSpPr>
            <a:cxnSpLocks/>
            <a:stCxn id="69" idx="6"/>
            <a:endCxn id="77" idx="2"/>
          </p:cNvCxnSpPr>
          <p:nvPr/>
        </p:nvCxnSpPr>
        <p:spPr>
          <a:xfrm flipH="1">
            <a:off x="2361210" y="4452264"/>
            <a:ext cx="563952" cy="239888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46D9336-727F-4FE7-BBE6-5D9852067D63}"/>
              </a:ext>
            </a:extLst>
          </p:cNvPr>
          <p:cNvCxnSpPr>
            <a:cxnSpLocks/>
            <a:stCxn id="69" idx="7"/>
            <a:endCxn id="79" idx="3"/>
          </p:cNvCxnSpPr>
          <p:nvPr/>
        </p:nvCxnSpPr>
        <p:spPr>
          <a:xfrm flipH="1">
            <a:off x="2389503" y="4362262"/>
            <a:ext cx="468588" cy="68032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8172F7E-F92E-45CC-942A-2F421A009282}"/>
              </a:ext>
            </a:extLst>
          </p:cNvPr>
          <p:cNvCxnSpPr>
            <a:cxnSpLocks/>
            <a:endCxn id="81" idx="3"/>
          </p:cNvCxnSpPr>
          <p:nvPr/>
        </p:nvCxnSpPr>
        <p:spPr>
          <a:xfrm flipH="1">
            <a:off x="2386616" y="4003815"/>
            <a:ext cx="1460692" cy="118626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BCDA49C-8CC0-41DF-80CA-F13714D54370}"/>
              </a:ext>
            </a:extLst>
          </p:cNvPr>
          <p:cNvCxnSpPr>
            <a:cxnSpLocks/>
            <a:endCxn id="75" idx="4"/>
          </p:cNvCxnSpPr>
          <p:nvPr/>
        </p:nvCxnSpPr>
        <p:spPr>
          <a:xfrm flipH="1" flipV="1">
            <a:off x="2386616" y="4001674"/>
            <a:ext cx="1596996" cy="57032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10C2709B-B32F-4171-B804-E69D80CD722D}"/>
              </a:ext>
            </a:extLst>
          </p:cNvPr>
          <p:cNvCxnSpPr>
            <a:cxnSpLocks/>
            <a:stCxn id="68" idx="1"/>
          </p:cNvCxnSpPr>
          <p:nvPr/>
        </p:nvCxnSpPr>
        <p:spPr>
          <a:xfrm flipV="1">
            <a:off x="4807863" y="4434750"/>
            <a:ext cx="23871" cy="1352462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A437EC0C-6AE7-4E3E-8A10-BC2489AABEED}"/>
              </a:ext>
            </a:extLst>
          </p:cNvPr>
          <p:cNvCxnSpPr>
            <a:cxnSpLocks/>
          </p:cNvCxnSpPr>
          <p:nvPr/>
        </p:nvCxnSpPr>
        <p:spPr>
          <a:xfrm flipV="1">
            <a:off x="5058914" y="4370378"/>
            <a:ext cx="0" cy="592536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8FDD291D-7ED0-454D-8D7B-4EE5862CCB52}"/>
              </a:ext>
            </a:extLst>
          </p:cNvPr>
          <p:cNvCxnSpPr>
            <a:cxnSpLocks/>
            <a:stCxn id="66" idx="1"/>
          </p:cNvCxnSpPr>
          <p:nvPr/>
        </p:nvCxnSpPr>
        <p:spPr>
          <a:xfrm flipH="1" flipV="1">
            <a:off x="5563530" y="4430900"/>
            <a:ext cx="207002" cy="1359447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CD7E8933-088C-4035-B398-CA65D602CBE7}"/>
              </a:ext>
            </a:extLst>
          </p:cNvPr>
          <p:cNvCxnSpPr>
            <a:cxnSpLocks/>
            <a:stCxn id="64" idx="1"/>
          </p:cNvCxnSpPr>
          <p:nvPr/>
        </p:nvCxnSpPr>
        <p:spPr>
          <a:xfrm flipH="1" flipV="1">
            <a:off x="5406917" y="4214826"/>
            <a:ext cx="91729" cy="827531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F6FB5F34-BC7A-401D-981E-9E835C14343C}"/>
              </a:ext>
            </a:extLst>
          </p:cNvPr>
          <p:cNvCxnSpPr>
            <a:cxnSpLocks/>
            <a:stCxn id="62" idx="1"/>
            <a:endCxn id="58" idx="5"/>
          </p:cNvCxnSpPr>
          <p:nvPr/>
        </p:nvCxnSpPr>
        <p:spPr>
          <a:xfrm flipH="1" flipV="1">
            <a:off x="5848436" y="4469559"/>
            <a:ext cx="297050" cy="572798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B3D8F53A-C740-4119-AF42-627112170D51}"/>
              </a:ext>
            </a:extLst>
          </p:cNvPr>
          <p:cNvCxnSpPr>
            <a:cxnSpLocks/>
            <a:stCxn id="11" idx="1"/>
          </p:cNvCxnSpPr>
          <p:nvPr/>
        </p:nvCxnSpPr>
        <p:spPr>
          <a:xfrm>
            <a:off x="3380860" y="2534396"/>
            <a:ext cx="1886907" cy="1431118"/>
          </a:xfrm>
          <a:prstGeom prst="line">
            <a:avLst/>
          </a:prstGeom>
          <a:ln>
            <a:solidFill>
              <a:srgbClr val="A86C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FDF7DC06-95B3-4187-8441-3DEE47108364}"/>
              </a:ext>
            </a:extLst>
          </p:cNvPr>
          <p:cNvCxnSpPr>
            <a:cxnSpLocks/>
            <a:stCxn id="37" idx="0"/>
            <a:endCxn id="35" idx="3"/>
          </p:cNvCxnSpPr>
          <p:nvPr/>
        </p:nvCxnSpPr>
        <p:spPr>
          <a:xfrm flipH="1">
            <a:off x="7249679" y="3698203"/>
            <a:ext cx="2087775" cy="306091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72F3559-671D-4B72-865A-D9F7D651E385}"/>
              </a:ext>
            </a:extLst>
          </p:cNvPr>
          <p:cNvCxnSpPr>
            <a:cxnSpLocks/>
            <a:stCxn id="39" idx="0"/>
            <a:endCxn id="35" idx="3"/>
          </p:cNvCxnSpPr>
          <p:nvPr/>
        </p:nvCxnSpPr>
        <p:spPr>
          <a:xfrm flipH="1">
            <a:off x="7249679" y="3695785"/>
            <a:ext cx="3179379" cy="308509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807CAF83-EE69-4817-9F0A-61FE8AB8DA44}"/>
              </a:ext>
            </a:extLst>
          </p:cNvPr>
          <p:cNvCxnSpPr>
            <a:cxnSpLocks/>
            <a:stCxn id="41" idx="0"/>
            <a:endCxn id="35" idx="3"/>
          </p:cNvCxnSpPr>
          <p:nvPr/>
        </p:nvCxnSpPr>
        <p:spPr>
          <a:xfrm flipH="1" flipV="1">
            <a:off x="7249679" y="4004294"/>
            <a:ext cx="2097467" cy="201039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61226E88-4843-43D8-BB0A-6344CE326F77}"/>
              </a:ext>
            </a:extLst>
          </p:cNvPr>
          <p:cNvCxnSpPr>
            <a:cxnSpLocks/>
            <a:stCxn id="43" idx="0"/>
            <a:endCxn id="35" idx="3"/>
          </p:cNvCxnSpPr>
          <p:nvPr/>
        </p:nvCxnSpPr>
        <p:spPr>
          <a:xfrm flipH="1" flipV="1">
            <a:off x="7249679" y="4004294"/>
            <a:ext cx="3179379" cy="195265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D6C8D4C0-6099-41F4-B3AB-C1E2747C6F10}"/>
              </a:ext>
            </a:extLst>
          </p:cNvPr>
          <p:cNvCxnSpPr>
            <a:cxnSpLocks/>
            <a:stCxn id="45" idx="0"/>
            <a:endCxn id="35" idx="3"/>
          </p:cNvCxnSpPr>
          <p:nvPr/>
        </p:nvCxnSpPr>
        <p:spPr>
          <a:xfrm flipH="1" flipV="1">
            <a:off x="7249679" y="4004294"/>
            <a:ext cx="3187288" cy="710039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A3D4A040-39F1-4194-A2FA-E6DAD0ADFE97}"/>
              </a:ext>
            </a:extLst>
          </p:cNvPr>
          <p:cNvCxnSpPr>
            <a:cxnSpLocks/>
            <a:stCxn id="47" idx="0"/>
            <a:endCxn id="35" idx="3"/>
          </p:cNvCxnSpPr>
          <p:nvPr/>
        </p:nvCxnSpPr>
        <p:spPr>
          <a:xfrm flipH="1" flipV="1">
            <a:off x="7249679" y="4004294"/>
            <a:ext cx="2088690" cy="710039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F3CE17B2-32A5-4FAC-B24D-8AB403BF68B1}"/>
              </a:ext>
            </a:extLst>
          </p:cNvPr>
          <p:cNvCxnSpPr>
            <a:cxnSpLocks/>
            <a:stCxn id="55" idx="0"/>
            <a:endCxn id="35" idx="4"/>
          </p:cNvCxnSpPr>
          <p:nvPr/>
        </p:nvCxnSpPr>
        <p:spPr>
          <a:xfrm flipH="1" flipV="1">
            <a:off x="7249679" y="4364290"/>
            <a:ext cx="2085193" cy="905977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35C97106-9186-4AF7-A1DF-FAA03D77A487}"/>
              </a:ext>
            </a:extLst>
          </p:cNvPr>
          <p:cNvCxnSpPr>
            <a:cxnSpLocks/>
            <a:stCxn id="49" idx="1"/>
            <a:endCxn id="35" idx="5"/>
          </p:cNvCxnSpPr>
          <p:nvPr/>
        </p:nvCxnSpPr>
        <p:spPr>
          <a:xfrm flipH="1" flipV="1">
            <a:off x="7149385" y="4454292"/>
            <a:ext cx="415522" cy="695973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61A77B55-1CA1-4C6E-9329-4E169EB527AB}"/>
              </a:ext>
            </a:extLst>
          </p:cNvPr>
          <p:cNvCxnSpPr>
            <a:cxnSpLocks/>
            <a:stCxn id="57" idx="1"/>
            <a:endCxn id="35" idx="5"/>
          </p:cNvCxnSpPr>
          <p:nvPr/>
        </p:nvCxnSpPr>
        <p:spPr>
          <a:xfrm flipH="1" flipV="1">
            <a:off x="7149385" y="4454292"/>
            <a:ext cx="359222" cy="1466129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0B44B1FF-C0FA-4244-A0AF-6742CBBAE806}"/>
              </a:ext>
            </a:extLst>
          </p:cNvPr>
          <p:cNvCxnSpPr>
            <a:cxnSpLocks/>
            <a:stCxn id="51" idx="0"/>
            <a:endCxn id="35" idx="4"/>
          </p:cNvCxnSpPr>
          <p:nvPr/>
        </p:nvCxnSpPr>
        <p:spPr>
          <a:xfrm flipH="1" flipV="1">
            <a:off x="7249679" y="4364290"/>
            <a:ext cx="2097467" cy="1663341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79F52211-7C9F-4B72-9C19-33336ABB7BE1}"/>
              </a:ext>
            </a:extLst>
          </p:cNvPr>
          <p:cNvCxnSpPr>
            <a:cxnSpLocks/>
            <a:stCxn id="11" idx="0"/>
            <a:endCxn id="35" idx="1"/>
          </p:cNvCxnSpPr>
          <p:nvPr/>
        </p:nvCxnSpPr>
        <p:spPr>
          <a:xfrm>
            <a:off x="3107357" y="2741454"/>
            <a:ext cx="3342616" cy="1172838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E83AED4-A753-42D1-B8F8-D5866136DCB2}"/>
              </a:ext>
            </a:extLst>
          </p:cNvPr>
          <p:cNvCxnSpPr>
            <a:cxnSpLocks/>
            <a:stCxn id="11" idx="0"/>
            <a:endCxn id="28" idx="4"/>
          </p:cNvCxnSpPr>
          <p:nvPr/>
        </p:nvCxnSpPr>
        <p:spPr>
          <a:xfrm>
            <a:off x="3107357" y="2741454"/>
            <a:ext cx="4149293" cy="5445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3801AB3-9344-4E0F-9A3E-473CE310B7B4}"/>
              </a:ext>
            </a:extLst>
          </p:cNvPr>
          <p:cNvCxnSpPr>
            <a:cxnSpLocks/>
            <a:stCxn id="90" idx="1"/>
            <a:endCxn id="92" idx="5"/>
          </p:cNvCxnSpPr>
          <p:nvPr/>
        </p:nvCxnSpPr>
        <p:spPr>
          <a:xfrm flipH="1" flipV="1">
            <a:off x="2452470" y="1334670"/>
            <a:ext cx="517879" cy="588592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E97F7A1-9688-49E6-B63E-6DD5E9CEFDEE}"/>
              </a:ext>
            </a:extLst>
          </p:cNvPr>
          <p:cNvSpPr/>
          <p:nvPr/>
        </p:nvSpPr>
        <p:spPr>
          <a:xfrm>
            <a:off x="3107357" y="2534396"/>
            <a:ext cx="1640983" cy="1242324"/>
          </a:xfrm>
          <a:custGeom>
            <a:avLst/>
            <a:gdLst>
              <a:gd name="connsiteX0" fmla="*/ 0 w 1145286"/>
              <a:gd name="connsiteY0" fmla="*/ 190885 h 1145286"/>
              <a:gd name="connsiteX1" fmla="*/ 190885 w 1145286"/>
              <a:gd name="connsiteY1" fmla="*/ 0 h 1145286"/>
              <a:gd name="connsiteX2" fmla="*/ 954401 w 1145286"/>
              <a:gd name="connsiteY2" fmla="*/ 0 h 1145286"/>
              <a:gd name="connsiteX3" fmla="*/ 1145286 w 1145286"/>
              <a:gd name="connsiteY3" fmla="*/ 190885 h 1145286"/>
              <a:gd name="connsiteX4" fmla="*/ 1145286 w 1145286"/>
              <a:gd name="connsiteY4" fmla="*/ 954401 h 1145286"/>
              <a:gd name="connsiteX5" fmla="*/ 954401 w 1145286"/>
              <a:gd name="connsiteY5" fmla="*/ 1145286 h 1145286"/>
              <a:gd name="connsiteX6" fmla="*/ 190885 w 1145286"/>
              <a:gd name="connsiteY6" fmla="*/ 1145286 h 1145286"/>
              <a:gd name="connsiteX7" fmla="*/ 0 w 1145286"/>
              <a:gd name="connsiteY7" fmla="*/ 954401 h 1145286"/>
              <a:gd name="connsiteX8" fmla="*/ 0 w 1145286"/>
              <a:gd name="connsiteY8" fmla="*/ 190885 h 114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5286" h="1145286">
                <a:moveTo>
                  <a:pt x="0" y="190885"/>
                </a:moveTo>
                <a:cubicBezTo>
                  <a:pt x="0" y="85462"/>
                  <a:pt x="85462" y="0"/>
                  <a:pt x="190885" y="0"/>
                </a:cubicBezTo>
                <a:lnTo>
                  <a:pt x="954401" y="0"/>
                </a:lnTo>
                <a:cubicBezTo>
                  <a:pt x="1059824" y="0"/>
                  <a:pt x="1145286" y="85462"/>
                  <a:pt x="1145286" y="190885"/>
                </a:cubicBezTo>
                <a:lnTo>
                  <a:pt x="1145286" y="954401"/>
                </a:lnTo>
                <a:cubicBezTo>
                  <a:pt x="1145286" y="1059824"/>
                  <a:pt x="1059824" y="1145286"/>
                  <a:pt x="954401" y="1145286"/>
                </a:cubicBezTo>
                <a:lnTo>
                  <a:pt x="190885" y="1145286"/>
                </a:lnTo>
                <a:cubicBezTo>
                  <a:pt x="85462" y="1145286"/>
                  <a:pt x="0" y="1059824"/>
                  <a:pt x="0" y="954401"/>
                </a:cubicBezTo>
                <a:lnTo>
                  <a:pt x="0" y="1908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68" tIns="129568" rIns="129568" bIns="129568" numCol="1" spcCol="1270" anchor="ctr" anchorCtr="0">
            <a:noAutofit/>
          </a:bodyPr>
          <a:lstStyle/>
          <a:p>
            <a:pPr marL="0" marR="0" lvl="0" indent="0" algn="ctr" defTabSz="1289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AWES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A1B9440D-0F9B-4C9E-BC24-052461DBECCF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6876974" y="245902"/>
            <a:ext cx="460230" cy="183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7BA788F3-3D75-40C5-B5CD-728F38C46D63}"/>
              </a:ext>
            </a:extLst>
          </p:cNvPr>
          <p:cNvCxnSpPr>
            <a:cxnSpLocks/>
            <a:stCxn id="12" idx="2"/>
            <a:endCxn id="16" idx="2"/>
          </p:cNvCxnSpPr>
          <p:nvPr/>
        </p:nvCxnSpPr>
        <p:spPr>
          <a:xfrm flipV="1">
            <a:off x="7150400" y="245902"/>
            <a:ext cx="813477" cy="1700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96CA7BC-7424-4B28-809A-56CD532BF9AB}"/>
              </a:ext>
            </a:extLst>
          </p:cNvPr>
          <p:cNvCxnSpPr>
            <a:cxnSpLocks/>
            <a:stCxn id="12" idx="1"/>
            <a:endCxn id="18" idx="1"/>
          </p:cNvCxnSpPr>
          <p:nvPr/>
        </p:nvCxnSpPr>
        <p:spPr>
          <a:xfrm flipH="1" flipV="1">
            <a:off x="6382830" y="245902"/>
            <a:ext cx="54800" cy="1700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30DFEB2-13F3-4DD7-897E-D1CF1F088EB5}"/>
              </a:ext>
            </a:extLst>
          </p:cNvPr>
          <p:cNvSpPr/>
          <p:nvPr/>
        </p:nvSpPr>
        <p:spPr>
          <a:xfrm>
            <a:off x="6333128" y="1945935"/>
            <a:ext cx="921774" cy="540000"/>
          </a:xfrm>
          <a:custGeom>
            <a:avLst/>
            <a:gdLst>
              <a:gd name="connsiteX0" fmla="*/ 0 w 807387"/>
              <a:gd name="connsiteY0" fmla="*/ 91534 h 549192"/>
              <a:gd name="connsiteX1" fmla="*/ 91534 w 807387"/>
              <a:gd name="connsiteY1" fmla="*/ 0 h 549192"/>
              <a:gd name="connsiteX2" fmla="*/ 715853 w 807387"/>
              <a:gd name="connsiteY2" fmla="*/ 0 h 549192"/>
              <a:gd name="connsiteX3" fmla="*/ 807387 w 807387"/>
              <a:gd name="connsiteY3" fmla="*/ 91534 h 549192"/>
              <a:gd name="connsiteX4" fmla="*/ 807387 w 807387"/>
              <a:gd name="connsiteY4" fmla="*/ 457658 h 549192"/>
              <a:gd name="connsiteX5" fmla="*/ 715853 w 807387"/>
              <a:gd name="connsiteY5" fmla="*/ 549192 h 549192"/>
              <a:gd name="connsiteX6" fmla="*/ 91534 w 807387"/>
              <a:gd name="connsiteY6" fmla="*/ 549192 h 549192"/>
              <a:gd name="connsiteX7" fmla="*/ 0 w 807387"/>
              <a:gd name="connsiteY7" fmla="*/ 457658 h 549192"/>
              <a:gd name="connsiteX8" fmla="*/ 0 w 807387"/>
              <a:gd name="connsiteY8" fmla="*/ 91534 h 54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387" h="549192">
                <a:moveTo>
                  <a:pt x="0" y="91534"/>
                </a:moveTo>
                <a:cubicBezTo>
                  <a:pt x="0" y="40981"/>
                  <a:pt x="40981" y="0"/>
                  <a:pt x="91534" y="0"/>
                </a:cubicBezTo>
                <a:lnTo>
                  <a:pt x="715853" y="0"/>
                </a:lnTo>
                <a:cubicBezTo>
                  <a:pt x="766406" y="0"/>
                  <a:pt x="807387" y="40981"/>
                  <a:pt x="807387" y="91534"/>
                </a:cubicBezTo>
                <a:lnTo>
                  <a:pt x="807387" y="457658"/>
                </a:lnTo>
                <a:cubicBezTo>
                  <a:pt x="807387" y="508211"/>
                  <a:pt x="766406" y="549192"/>
                  <a:pt x="715853" y="549192"/>
                </a:cubicBezTo>
                <a:lnTo>
                  <a:pt x="91534" y="549192"/>
                </a:lnTo>
                <a:cubicBezTo>
                  <a:pt x="40981" y="549192"/>
                  <a:pt x="0" y="508211"/>
                  <a:pt x="0" y="457658"/>
                </a:cubicBezTo>
                <a:lnTo>
                  <a:pt x="0" y="91534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09" tIns="52209" rIns="52209" bIns="52209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Lift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1863063-8A7B-48AA-A155-1139BED4DD1E}"/>
              </a:ext>
            </a:extLst>
          </p:cNvPr>
          <p:cNvSpPr/>
          <p:nvPr/>
        </p:nvSpPr>
        <p:spPr>
          <a:xfrm>
            <a:off x="6887206" y="245902"/>
            <a:ext cx="540000" cy="63583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rgbClr val="AABFE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Consuming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D278A6E-6309-47C8-8614-D906715E627A}"/>
              </a:ext>
            </a:extLst>
          </p:cNvPr>
          <p:cNvSpPr/>
          <p:nvPr/>
        </p:nvSpPr>
        <p:spPr>
          <a:xfrm>
            <a:off x="7513879" y="245902"/>
            <a:ext cx="540000" cy="63583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rgbClr val="AABFE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 Supported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951B3B-FE76-414A-AB76-97B48DF230E8}"/>
              </a:ext>
            </a:extLst>
          </p:cNvPr>
          <p:cNvSpPr/>
          <p:nvPr/>
        </p:nvSpPr>
        <p:spPr>
          <a:xfrm>
            <a:off x="6292828" y="245902"/>
            <a:ext cx="540000" cy="635830"/>
          </a:xfrm>
          <a:custGeom>
            <a:avLst/>
            <a:gdLst>
              <a:gd name="connsiteX0" fmla="*/ 0 w 529046"/>
              <a:gd name="connsiteY0" fmla="*/ 88176 h 529046"/>
              <a:gd name="connsiteX1" fmla="*/ 88176 w 529046"/>
              <a:gd name="connsiteY1" fmla="*/ 0 h 529046"/>
              <a:gd name="connsiteX2" fmla="*/ 440870 w 529046"/>
              <a:gd name="connsiteY2" fmla="*/ 0 h 529046"/>
              <a:gd name="connsiteX3" fmla="*/ 529046 w 529046"/>
              <a:gd name="connsiteY3" fmla="*/ 88176 h 529046"/>
              <a:gd name="connsiteX4" fmla="*/ 529046 w 529046"/>
              <a:gd name="connsiteY4" fmla="*/ 440870 h 529046"/>
              <a:gd name="connsiteX5" fmla="*/ 440870 w 529046"/>
              <a:gd name="connsiteY5" fmla="*/ 529046 h 529046"/>
              <a:gd name="connsiteX6" fmla="*/ 88176 w 529046"/>
              <a:gd name="connsiteY6" fmla="*/ 529046 h 529046"/>
              <a:gd name="connsiteX7" fmla="*/ 0 w 529046"/>
              <a:gd name="connsiteY7" fmla="*/ 440870 h 529046"/>
              <a:gd name="connsiteX8" fmla="*/ 0 w 529046"/>
              <a:gd name="connsiteY8" fmla="*/ 88176 h 5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046" h="529046">
                <a:moveTo>
                  <a:pt x="0" y="88176"/>
                </a:moveTo>
                <a:cubicBezTo>
                  <a:pt x="0" y="39478"/>
                  <a:pt x="39478" y="0"/>
                  <a:pt x="88176" y="0"/>
                </a:cubicBezTo>
                <a:lnTo>
                  <a:pt x="440870" y="0"/>
                </a:lnTo>
                <a:cubicBezTo>
                  <a:pt x="489568" y="0"/>
                  <a:pt x="529046" y="39478"/>
                  <a:pt x="529046" y="88176"/>
                </a:cubicBezTo>
                <a:lnTo>
                  <a:pt x="529046" y="440870"/>
                </a:lnTo>
                <a:cubicBezTo>
                  <a:pt x="529046" y="489568"/>
                  <a:pt x="489568" y="529046"/>
                  <a:pt x="440870" y="529046"/>
                </a:cubicBezTo>
                <a:lnTo>
                  <a:pt x="88176" y="529046"/>
                </a:lnTo>
                <a:cubicBezTo>
                  <a:pt x="39478" y="529046"/>
                  <a:pt x="0" y="489568"/>
                  <a:pt x="0" y="440870"/>
                </a:cubicBezTo>
                <a:lnTo>
                  <a:pt x="0" y="88176"/>
                </a:lnTo>
                <a:close/>
              </a:path>
            </a:pathLst>
          </a:custGeom>
          <a:solidFill>
            <a:srgbClr val="AABFE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606" tIns="43606" rIns="43606" bIns="4360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Auxiliary Support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C2A0A6C-1E21-47FD-BAF1-C406082C71EC}"/>
              </a:ext>
            </a:extLst>
          </p:cNvPr>
          <p:cNvSpPr/>
          <p:nvPr/>
        </p:nvSpPr>
        <p:spPr>
          <a:xfrm>
            <a:off x="4185381" y="1943151"/>
            <a:ext cx="900000" cy="540000"/>
          </a:xfrm>
          <a:custGeom>
            <a:avLst/>
            <a:gdLst>
              <a:gd name="connsiteX0" fmla="*/ 0 w 703963"/>
              <a:gd name="connsiteY0" fmla="*/ 89848 h 539079"/>
              <a:gd name="connsiteX1" fmla="*/ 89848 w 703963"/>
              <a:gd name="connsiteY1" fmla="*/ 0 h 539079"/>
              <a:gd name="connsiteX2" fmla="*/ 614115 w 703963"/>
              <a:gd name="connsiteY2" fmla="*/ 0 h 539079"/>
              <a:gd name="connsiteX3" fmla="*/ 703963 w 703963"/>
              <a:gd name="connsiteY3" fmla="*/ 89848 h 539079"/>
              <a:gd name="connsiteX4" fmla="*/ 703963 w 703963"/>
              <a:gd name="connsiteY4" fmla="*/ 449231 h 539079"/>
              <a:gd name="connsiteX5" fmla="*/ 614115 w 703963"/>
              <a:gd name="connsiteY5" fmla="*/ 539079 h 539079"/>
              <a:gd name="connsiteX6" fmla="*/ 89848 w 703963"/>
              <a:gd name="connsiteY6" fmla="*/ 539079 h 539079"/>
              <a:gd name="connsiteX7" fmla="*/ 0 w 703963"/>
              <a:gd name="connsiteY7" fmla="*/ 449231 h 539079"/>
              <a:gd name="connsiteX8" fmla="*/ 0 w 703963"/>
              <a:gd name="connsiteY8" fmla="*/ 89848 h 53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963" h="539079">
                <a:moveTo>
                  <a:pt x="0" y="89848"/>
                </a:moveTo>
                <a:cubicBezTo>
                  <a:pt x="0" y="40226"/>
                  <a:pt x="40226" y="0"/>
                  <a:pt x="89848" y="0"/>
                </a:cubicBezTo>
                <a:lnTo>
                  <a:pt x="614115" y="0"/>
                </a:lnTo>
                <a:cubicBezTo>
                  <a:pt x="663737" y="0"/>
                  <a:pt x="703963" y="40226"/>
                  <a:pt x="703963" y="89848"/>
                </a:cubicBezTo>
                <a:lnTo>
                  <a:pt x="703963" y="449231"/>
                </a:lnTo>
                <a:cubicBezTo>
                  <a:pt x="703963" y="498853"/>
                  <a:pt x="663737" y="539079"/>
                  <a:pt x="614115" y="539079"/>
                </a:cubicBezTo>
                <a:lnTo>
                  <a:pt x="89848" y="539079"/>
                </a:lnTo>
                <a:cubicBezTo>
                  <a:pt x="40226" y="539079"/>
                  <a:pt x="0" y="498853"/>
                  <a:pt x="0" y="449231"/>
                </a:cubicBezTo>
                <a:lnTo>
                  <a:pt x="0" y="89848"/>
                </a:lnTo>
                <a:close/>
              </a:path>
            </a:pathLst>
          </a:custGeom>
          <a:solidFill>
            <a:srgbClr val="0698CC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716" tIns="51716" rIns="51716" bIns="51716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76AF11F-A328-42EB-B260-34A31A4ECDC3}"/>
              </a:ext>
            </a:extLst>
          </p:cNvPr>
          <p:cNvSpPr/>
          <p:nvPr/>
        </p:nvSpPr>
        <p:spPr>
          <a:xfrm>
            <a:off x="4857507" y="253404"/>
            <a:ext cx="540000" cy="635829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Vertical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F120379-D32B-47FE-99B9-88C9C4514A99}"/>
              </a:ext>
            </a:extLst>
          </p:cNvPr>
          <p:cNvSpPr/>
          <p:nvPr/>
        </p:nvSpPr>
        <p:spPr>
          <a:xfrm>
            <a:off x="5476201" y="253404"/>
            <a:ext cx="540000" cy="635829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Horizontal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1CAD819-4875-439F-B73C-5298E87CAEF1}"/>
              </a:ext>
            </a:extLst>
          </p:cNvPr>
          <p:cNvSpPr/>
          <p:nvPr/>
        </p:nvSpPr>
        <p:spPr>
          <a:xfrm>
            <a:off x="4226378" y="967219"/>
            <a:ext cx="540000" cy="540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Kited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827290A-D891-4DB7-8127-A3D959F82878}"/>
              </a:ext>
            </a:extLst>
          </p:cNvPr>
          <p:cNvSpPr/>
          <p:nvPr/>
        </p:nvSpPr>
        <p:spPr>
          <a:xfrm>
            <a:off x="4219801" y="253404"/>
            <a:ext cx="540000" cy="635829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Rotated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75C748F-3029-4DEC-89F8-9713668617F3}"/>
              </a:ext>
            </a:extLst>
          </p:cNvPr>
          <p:cNvSpPr/>
          <p:nvPr/>
        </p:nvSpPr>
        <p:spPr>
          <a:xfrm>
            <a:off x="6349679" y="2835971"/>
            <a:ext cx="906971" cy="540000"/>
          </a:xfrm>
          <a:custGeom>
            <a:avLst/>
            <a:gdLst>
              <a:gd name="connsiteX0" fmla="*/ 0 w 735345"/>
              <a:gd name="connsiteY0" fmla="*/ 88899 h 533384"/>
              <a:gd name="connsiteX1" fmla="*/ 88899 w 735345"/>
              <a:gd name="connsiteY1" fmla="*/ 0 h 533384"/>
              <a:gd name="connsiteX2" fmla="*/ 646446 w 735345"/>
              <a:gd name="connsiteY2" fmla="*/ 0 h 533384"/>
              <a:gd name="connsiteX3" fmla="*/ 735345 w 735345"/>
              <a:gd name="connsiteY3" fmla="*/ 88899 h 533384"/>
              <a:gd name="connsiteX4" fmla="*/ 735345 w 735345"/>
              <a:gd name="connsiteY4" fmla="*/ 444485 h 533384"/>
              <a:gd name="connsiteX5" fmla="*/ 646446 w 735345"/>
              <a:gd name="connsiteY5" fmla="*/ 533384 h 533384"/>
              <a:gd name="connsiteX6" fmla="*/ 88899 w 735345"/>
              <a:gd name="connsiteY6" fmla="*/ 533384 h 533384"/>
              <a:gd name="connsiteX7" fmla="*/ 0 w 735345"/>
              <a:gd name="connsiteY7" fmla="*/ 444485 h 533384"/>
              <a:gd name="connsiteX8" fmla="*/ 0 w 735345"/>
              <a:gd name="connsiteY8" fmla="*/ 88899 h 53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345" h="533384">
                <a:moveTo>
                  <a:pt x="0" y="88899"/>
                </a:moveTo>
                <a:cubicBezTo>
                  <a:pt x="0" y="39801"/>
                  <a:pt x="39801" y="0"/>
                  <a:pt x="88899" y="0"/>
                </a:cubicBezTo>
                <a:lnTo>
                  <a:pt x="646446" y="0"/>
                </a:lnTo>
                <a:cubicBezTo>
                  <a:pt x="695544" y="0"/>
                  <a:pt x="735345" y="39801"/>
                  <a:pt x="735345" y="88899"/>
                </a:cubicBezTo>
                <a:lnTo>
                  <a:pt x="735345" y="444485"/>
                </a:lnTo>
                <a:cubicBezTo>
                  <a:pt x="735345" y="493583"/>
                  <a:pt x="695544" y="533384"/>
                  <a:pt x="646446" y="533384"/>
                </a:cubicBezTo>
                <a:lnTo>
                  <a:pt x="88899" y="533384"/>
                </a:lnTo>
                <a:cubicBezTo>
                  <a:pt x="39801" y="533384"/>
                  <a:pt x="0" y="493583"/>
                  <a:pt x="0" y="444485"/>
                </a:cubicBezTo>
                <a:lnTo>
                  <a:pt x="0" y="8889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438" tIns="51438" rIns="51438" bIns="51438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Flight pattern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32FE94D-4F4F-4661-9D45-35942D4A8B30}"/>
              </a:ext>
            </a:extLst>
          </p:cNvPr>
          <p:cNvSpPr/>
          <p:nvPr/>
        </p:nvSpPr>
        <p:spPr>
          <a:xfrm>
            <a:off x="4539488" y="3929559"/>
            <a:ext cx="1378814" cy="540000"/>
          </a:xfrm>
          <a:custGeom>
            <a:avLst/>
            <a:gdLst>
              <a:gd name="connsiteX0" fmla="*/ 0 w 1291854"/>
              <a:gd name="connsiteY0" fmla="*/ 65460 h 392751"/>
              <a:gd name="connsiteX1" fmla="*/ 65460 w 1291854"/>
              <a:gd name="connsiteY1" fmla="*/ 0 h 392751"/>
              <a:gd name="connsiteX2" fmla="*/ 1226394 w 1291854"/>
              <a:gd name="connsiteY2" fmla="*/ 0 h 392751"/>
              <a:gd name="connsiteX3" fmla="*/ 1291854 w 1291854"/>
              <a:gd name="connsiteY3" fmla="*/ 65460 h 392751"/>
              <a:gd name="connsiteX4" fmla="*/ 1291854 w 1291854"/>
              <a:gd name="connsiteY4" fmla="*/ 327291 h 392751"/>
              <a:gd name="connsiteX5" fmla="*/ 1226394 w 1291854"/>
              <a:gd name="connsiteY5" fmla="*/ 392751 h 392751"/>
              <a:gd name="connsiteX6" fmla="*/ 65460 w 1291854"/>
              <a:gd name="connsiteY6" fmla="*/ 392751 h 392751"/>
              <a:gd name="connsiteX7" fmla="*/ 0 w 1291854"/>
              <a:gd name="connsiteY7" fmla="*/ 327291 h 392751"/>
              <a:gd name="connsiteX8" fmla="*/ 0 w 1291854"/>
              <a:gd name="connsiteY8" fmla="*/ 65460 h 39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1854" h="392751">
                <a:moveTo>
                  <a:pt x="0" y="65460"/>
                </a:moveTo>
                <a:cubicBezTo>
                  <a:pt x="0" y="29307"/>
                  <a:pt x="29307" y="0"/>
                  <a:pt x="65460" y="0"/>
                </a:cubicBezTo>
                <a:lnTo>
                  <a:pt x="1226394" y="0"/>
                </a:lnTo>
                <a:cubicBezTo>
                  <a:pt x="1262547" y="0"/>
                  <a:pt x="1291854" y="29307"/>
                  <a:pt x="1291854" y="65460"/>
                </a:cubicBezTo>
                <a:lnTo>
                  <a:pt x="1291854" y="327291"/>
                </a:lnTo>
                <a:cubicBezTo>
                  <a:pt x="1291854" y="363444"/>
                  <a:pt x="1262547" y="392751"/>
                  <a:pt x="1226394" y="392751"/>
                </a:cubicBezTo>
                <a:lnTo>
                  <a:pt x="65460" y="392751"/>
                </a:lnTo>
                <a:cubicBezTo>
                  <a:pt x="29307" y="392751"/>
                  <a:pt x="0" y="363444"/>
                  <a:pt x="0" y="327291"/>
                </a:cubicBezTo>
                <a:lnTo>
                  <a:pt x="0" y="65460"/>
                </a:lnTo>
                <a:close/>
              </a:path>
            </a:pathLst>
          </a:custGeom>
          <a:solidFill>
            <a:srgbClr val="CC99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573" tIns="44573" rIns="44573" bIns="44573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Transmission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09C84DD-501D-4699-B127-613D225AD5D1}"/>
              </a:ext>
            </a:extLst>
          </p:cNvPr>
          <p:cNvSpPr/>
          <p:nvPr/>
        </p:nvSpPr>
        <p:spPr>
          <a:xfrm>
            <a:off x="5629498" y="5790347"/>
            <a:ext cx="933157" cy="859990"/>
          </a:xfrm>
          <a:custGeom>
            <a:avLst/>
            <a:gdLst>
              <a:gd name="connsiteX0" fmla="*/ 0 w 874304"/>
              <a:gd name="connsiteY0" fmla="*/ 132139 h 792816"/>
              <a:gd name="connsiteX1" fmla="*/ 132139 w 874304"/>
              <a:gd name="connsiteY1" fmla="*/ 0 h 792816"/>
              <a:gd name="connsiteX2" fmla="*/ 742165 w 874304"/>
              <a:gd name="connsiteY2" fmla="*/ 0 h 792816"/>
              <a:gd name="connsiteX3" fmla="*/ 874304 w 874304"/>
              <a:gd name="connsiteY3" fmla="*/ 132139 h 792816"/>
              <a:gd name="connsiteX4" fmla="*/ 874304 w 874304"/>
              <a:gd name="connsiteY4" fmla="*/ 660677 h 792816"/>
              <a:gd name="connsiteX5" fmla="*/ 742165 w 874304"/>
              <a:gd name="connsiteY5" fmla="*/ 792816 h 792816"/>
              <a:gd name="connsiteX6" fmla="*/ 132139 w 874304"/>
              <a:gd name="connsiteY6" fmla="*/ 792816 h 792816"/>
              <a:gd name="connsiteX7" fmla="*/ 0 w 874304"/>
              <a:gd name="connsiteY7" fmla="*/ 660677 h 792816"/>
              <a:gd name="connsiteX8" fmla="*/ 0 w 874304"/>
              <a:gd name="connsiteY8" fmla="*/ 132139 h 792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304" h="792816">
                <a:moveTo>
                  <a:pt x="0" y="132139"/>
                </a:moveTo>
                <a:cubicBezTo>
                  <a:pt x="0" y="59161"/>
                  <a:pt x="59161" y="0"/>
                  <a:pt x="132139" y="0"/>
                </a:cubicBezTo>
                <a:lnTo>
                  <a:pt x="742165" y="0"/>
                </a:lnTo>
                <a:cubicBezTo>
                  <a:pt x="815143" y="0"/>
                  <a:pt x="874304" y="59161"/>
                  <a:pt x="874304" y="132139"/>
                </a:cubicBezTo>
                <a:lnTo>
                  <a:pt x="874304" y="660677"/>
                </a:lnTo>
                <a:cubicBezTo>
                  <a:pt x="874304" y="733655"/>
                  <a:pt x="815143" y="792816"/>
                  <a:pt x="742165" y="792816"/>
                </a:cubicBezTo>
                <a:lnTo>
                  <a:pt x="132139" y="792816"/>
                </a:lnTo>
                <a:cubicBezTo>
                  <a:pt x="59161" y="792816"/>
                  <a:pt x="0" y="733655"/>
                  <a:pt x="0" y="660677"/>
                </a:cubicBezTo>
                <a:lnTo>
                  <a:pt x="0" y="13213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482" tIns="56482" rIns="56482" bIns="56482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tethers</a:t>
            </a: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Tether flown frontal volume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5E02B3AC-3B16-4187-A353-2F7CAEA86888}"/>
              </a:ext>
            </a:extLst>
          </p:cNvPr>
          <p:cNvSpPr/>
          <p:nvPr/>
        </p:nvSpPr>
        <p:spPr>
          <a:xfrm>
            <a:off x="4662887" y="5787212"/>
            <a:ext cx="869834" cy="867389"/>
          </a:xfrm>
          <a:custGeom>
            <a:avLst/>
            <a:gdLst>
              <a:gd name="connsiteX0" fmla="*/ 0 w 752298"/>
              <a:gd name="connsiteY0" fmla="*/ 125386 h 799637"/>
              <a:gd name="connsiteX1" fmla="*/ 125386 w 752298"/>
              <a:gd name="connsiteY1" fmla="*/ 0 h 799637"/>
              <a:gd name="connsiteX2" fmla="*/ 626912 w 752298"/>
              <a:gd name="connsiteY2" fmla="*/ 0 h 799637"/>
              <a:gd name="connsiteX3" fmla="*/ 752298 w 752298"/>
              <a:gd name="connsiteY3" fmla="*/ 125386 h 799637"/>
              <a:gd name="connsiteX4" fmla="*/ 752298 w 752298"/>
              <a:gd name="connsiteY4" fmla="*/ 674251 h 799637"/>
              <a:gd name="connsiteX5" fmla="*/ 626912 w 752298"/>
              <a:gd name="connsiteY5" fmla="*/ 799637 h 799637"/>
              <a:gd name="connsiteX6" fmla="*/ 125386 w 752298"/>
              <a:gd name="connsiteY6" fmla="*/ 799637 h 799637"/>
              <a:gd name="connsiteX7" fmla="*/ 0 w 752298"/>
              <a:gd name="connsiteY7" fmla="*/ 674251 h 799637"/>
              <a:gd name="connsiteX8" fmla="*/ 0 w 752298"/>
              <a:gd name="connsiteY8" fmla="*/ 125386 h 79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298" h="799637">
                <a:moveTo>
                  <a:pt x="0" y="125386"/>
                </a:moveTo>
                <a:cubicBezTo>
                  <a:pt x="0" y="56137"/>
                  <a:pt x="56137" y="0"/>
                  <a:pt x="125386" y="0"/>
                </a:cubicBezTo>
                <a:lnTo>
                  <a:pt x="626912" y="0"/>
                </a:lnTo>
                <a:cubicBezTo>
                  <a:pt x="696161" y="0"/>
                  <a:pt x="752298" y="56137"/>
                  <a:pt x="752298" y="125386"/>
                </a:cubicBezTo>
                <a:lnTo>
                  <a:pt x="752298" y="674251"/>
                </a:lnTo>
                <a:cubicBezTo>
                  <a:pt x="752298" y="743500"/>
                  <a:pt x="696161" y="799637"/>
                  <a:pt x="626912" y="799637"/>
                </a:cubicBezTo>
                <a:lnTo>
                  <a:pt x="125386" y="799637"/>
                </a:lnTo>
                <a:cubicBezTo>
                  <a:pt x="56137" y="799637"/>
                  <a:pt x="0" y="743500"/>
                  <a:pt x="0" y="674251"/>
                </a:cubicBezTo>
                <a:lnTo>
                  <a:pt x="0" y="125386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504" tIns="54504" rIns="54504" bIns="5450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Tether ground separation</a:t>
            </a: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C927385-6E61-41DF-A796-E67CFDE9B756}"/>
              </a:ext>
            </a:extLst>
          </p:cNvPr>
          <p:cNvSpPr/>
          <p:nvPr/>
        </p:nvSpPr>
        <p:spPr>
          <a:xfrm>
            <a:off x="2858091" y="3912264"/>
            <a:ext cx="1148937" cy="540000"/>
          </a:xfrm>
          <a:custGeom>
            <a:avLst/>
            <a:gdLst>
              <a:gd name="connsiteX0" fmla="*/ 0 w 1076475"/>
              <a:gd name="connsiteY0" fmla="*/ 62841 h 377037"/>
              <a:gd name="connsiteX1" fmla="*/ 62841 w 1076475"/>
              <a:gd name="connsiteY1" fmla="*/ 0 h 377037"/>
              <a:gd name="connsiteX2" fmla="*/ 1013634 w 1076475"/>
              <a:gd name="connsiteY2" fmla="*/ 0 h 377037"/>
              <a:gd name="connsiteX3" fmla="*/ 1076475 w 1076475"/>
              <a:gd name="connsiteY3" fmla="*/ 62841 h 377037"/>
              <a:gd name="connsiteX4" fmla="*/ 1076475 w 1076475"/>
              <a:gd name="connsiteY4" fmla="*/ 314196 h 377037"/>
              <a:gd name="connsiteX5" fmla="*/ 1013634 w 1076475"/>
              <a:gd name="connsiteY5" fmla="*/ 377037 h 377037"/>
              <a:gd name="connsiteX6" fmla="*/ 62841 w 1076475"/>
              <a:gd name="connsiteY6" fmla="*/ 377037 h 377037"/>
              <a:gd name="connsiteX7" fmla="*/ 0 w 1076475"/>
              <a:gd name="connsiteY7" fmla="*/ 314196 h 377037"/>
              <a:gd name="connsiteX8" fmla="*/ 0 w 1076475"/>
              <a:gd name="connsiteY8" fmla="*/ 62841 h 37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75" h="377037">
                <a:moveTo>
                  <a:pt x="0" y="62841"/>
                </a:moveTo>
                <a:cubicBezTo>
                  <a:pt x="0" y="28135"/>
                  <a:pt x="28135" y="0"/>
                  <a:pt x="62841" y="0"/>
                </a:cubicBezTo>
                <a:lnTo>
                  <a:pt x="1013634" y="0"/>
                </a:lnTo>
                <a:cubicBezTo>
                  <a:pt x="1048340" y="0"/>
                  <a:pt x="1076475" y="28135"/>
                  <a:pt x="1076475" y="62841"/>
                </a:cubicBezTo>
                <a:lnTo>
                  <a:pt x="1076475" y="314196"/>
                </a:lnTo>
                <a:cubicBezTo>
                  <a:pt x="1076475" y="348902"/>
                  <a:pt x="1048340" y="377037"/>
                  <a:pt x="1013634" y="377037"/>
                </a:cubicBezTo>
                <a:lnTo>
                  <a:pt x="62841" y="377037"/>
                </a:lnTo>
                <a:cubicBezTo>
                  <a:pt x="28135" y="377037"/>
                  <a:pt x="0" y="348902"/>
                  <a:pt x="0" y="314196"/>
                </a:cubicBezTo>
                <a:lnTo>
                  <a:pt x="0" y="62841"/>
                </a:lnTo>
                <a:close/>
              </a:path>
            </a:pathLst>
          </a:custGeom>
          <a:solidFill>
            <a:srgbClr val="205A5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05" tIns="43805" rIns="43805" bIns="43805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Ground Station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0884EB85-A5F6-4C84-BC3E-330A85289151}"/>
              </a:ext>
            </a:extLst>
          </p:cNvPr>
          <p:cNvSpPr/>
          <p:nvPr/>
        </p:nvSpPr>
        <p:spPr>
          <a:xfrm>
            <a:off x="2882340" y="1923262"/>
            <a:ext cx="776295" cy="540000"/>
          </a:xfrm>
          <a:custGeom>
            <a:avLst/>
            <a:gdLst>
              <a:gd name="connsiteX0" fmla="*/ 0 w 727335"/>
              <a:gd name="connsiteY0" fmla="*/ 82458 h 494739"/>
              <a:gd name="connsiteX1" fmla="*/ 82458 w 727335"/>
              <a:gd name="connsiteY1" fmla="*/ 0 h 494739"/>
              <a:gd name="connsiteX2" fmla="*/ 644877 w 727335"/>
              <a:gd name="connsiteY2" fmla="*/ 0 h 494739"/>
              <a:gd name="connsiteX3" fmla="*/ 727335 w 727335"/>
              <a:gd name="connsiteY3" fmla="*/ 82458 h 494739"/>
              <a:gd name="connsiteX4" fmla="*/ 727335 w 727335"/>
              <a:gd name="connsiteY4" fmla="*/ 412281 h 494739"/>
              <a:gd name="connsiteX5" fmla="*/ 644877 w 727335"/>
              <a:gd name="connsiteY5" fmla="*/ 494739 h 494739"/>
              <a:gd name="connsiteX6" fmla="*/ 82458 w 727335"/>
              <a:gd name="connsiteY6" fmla="*/ 494739 h 494739"/>
              <a:gd name="connsiteX7" fmla="*/ 0 w 727335"/>
              <a:gd name="connsiteY7" fmla="*/ 412281 h 494739"/>
              <a:gd name="connsiteX8" fmla="*/ 0 w 727335"/>
              <a:gd name="connsiteY8" fmla="*/ 82458 h 49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335" h="494739">
                <a:moveTo>
                  <a:pt x="0" y="82458"/>
                </a:moveTo>
                <a:cubicBezTo>
                  <a:pt x="0" y="36918"/>
                  <a:pt x="36918" y="0"/>
                  <a:pt x="82458" y="0"/>
                </a:cubicBezTo>
                <a:lnTo>
                  <a:pt x="644877" y="0"/>
                </a:lnTo>
                <a:cubicBezTo>
                  <a:pt x="690417" y="0"/>
                  <a:pt x="727335" y="36918"/>
                  <a:pt x="727335" y="82458"/>
                </a:cubicBezTo>
                <a:lnTo>
                  <a:pt x="727335" y="412281"/>
                </a:lnTo>
                <a:cubicBezTo>
                  <a:pt x="727335" y="457821"/>
                  <a:pt x="690417" y="494739"/>
                  <a:pt x="644877" y="494739"/>
                </a:cubicBezTo>
                <a:lnTo>
                  <a:pt x="82458" y="494739"/>
                </a:lnTo>
                <a:cubicBezTo>
                  <a:pt x="36918" y="494739"/>
                  <a:pt x="0" y="457821"/>
                  <a:pt x="0" y="412281"/>
                </a:cubicBezTo>
                <a:lnTo>
                  <a:pt x="0" y="82458"/>
                </a:lnTo>
                <a:close/>
              </a:path>
            </a:pathLst>
          </a:custGeom>
          <a:solidFill>
            <a:srgbClr val="6774D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551" tIns="49551" rIns="49551" bIns="49551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9153600-19C6-40C4-A197-E52F666B1FCF}"/>
              </a:ext>
            </a:extLst>
          </p:cNvPr>
          <p:cNvSpPr/>
          <p:nvPr/>
        </p:nvSpPr>
        <p:spPr>
          <a:xfrm>
            <a:off x="1295509" y="253404"/>
            <a:ext cx="1358191" cy="1081266"/>
          </a:xfrm>
          <a:custGeom>
            <a:avLst/>
            <a:gdLst>
              <a:gd name="connsiteX0" fmla="*/ 0 w 1153550"/>
              <a:gd name="connsiteY0" fmla="*/ 170910 h 1025442"/>
              <a:gd name="connsiteX1" fmla="*/ 170910 w 1153550"/>
              <a:gd name="connsiteY1" fmla="*/ 0 h 1025442"/>
              <a:gd name="connsiteX2" fmla="*/ 982640 w 1153550"/>
              <a:gd name="connsiteY2" fmla="*/ 0 h 1025442"/>
              <a:gd name="connsiteX3" fmla="*/ 1153550 w 1153550"/>
              <a:gd name="connsiteY3" fmla="*/ 170910 h 1025442"/>
              <a:gd name="connsiteX4" fmla="*/ 1153550 w 1153550"/>
              <a:gd name="connsiteY4" fmla="*/ 854532 h 1025442"/>
              <a:gd name="connsiteX5" fmla="*/ 982640 w 1153550"/>
              <a:gd name="connsiteY5" fmla="*/ 1025442 h 1025442"/>
              <a:gd name="connsiteX6" fmla="*/ 170910 w 1153550"/>
              <a:gd name="connsiteY6" fmla="*/ 1025442 h 1025442"/>
              <a:gd name="connsiteX7" fmla="*/ 0 w 1153550"/>
              <a:gd name="connsiteY7" fmla="*/ 854532 h 1025442"/>
              <a:gd name="connsiteX8" fmla="*/ 0 w 1153550"/>
              <a:gd name="connsiteY8" fmla="*/ 170910 h 102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550" h="1025442">
                <a:moveTo>
                  <a:pt x="0" y="170910"/>
                </a:moveTo>
                <a:cubicBezTo>
                  <a:pt x="0" y="76519"/>
                  <a:pt x="76519" y="0"/>
                  <a:pt x="170910" y="0"/>
                </a:cubicBezTo>
                <a:lnTo>
                  <a:pt x="982640" y="0"/>
                </a:lnTo>
                <a:cubicBezTo>
                  <a:pt x="1077031" y="0"/>
                  <a:pt x="1153550" y="76519"/>
                  <a:pt x="1153550" y="170910"/>
                </a:cubicBezTo>
                <a:lnTo>
                  <a:pt x="1153550" y="854532"/>
                </a:lnTo>
                <a:cubicBezTo>
                  <a:pt x="1153550" y="948923"/>
                  <a:pt x="1077031" y="1025442"/>
                  <a:pt x="982640" y="1025442"/>
                </a:cubicBezTo>
                <a:lnTo>
                  <a:pt x="170910" y="1025442"/>
                </a:lnTo>
                <a:cubicBezTo>
                  <a:pt x="76519" y="1025442"/>
                  <a:pt x="0" y="948923"/>
                  <a:pt x="0" y="854532"/>
                </a:cubicBezTo>
                <a:lnTo>
                  <a:pt x="0" y="170910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38" tIns="67838" rIns="67838" bIns="67838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Company, logo and link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140B0B9-BC66-4119-8982-536395F5D7B5}"/>
              </a:ext>
            </a:extLst>
          </p:cNvPr>
          <p:cNvSpPr/>
          <p:nvPr/>
        </p:nvSpPr>
        <p:spPr>
          <a:xfrm>
            <a:off x="2702302" y="253404"/>
            <a:ext cx="1191020" cy="1070495"/>
          </a:xfrm>
          <a:custGeom>
            <a:avLst/>
            <a:gdLst>
              <a:gd name="connsiteX0" fmla="*/ 0 w 1115904"/>
              <a:gd name="connsiteY0" fmla="*/ 174498 h 1046970"/>
              <a:gd name="connsiteX1" fmla="*/ 174498 w 1115904"/>
              <a:gd name="connsiteY1" fmla="*/ 0 h 1046970"/>
              <a:gd name="connsiteX2" fmla="*/ 941406 w 1115904"/>
              <a:gd name="connsiteY2" fmla="*/ 0 h 1046970"/>
              <a:gd name="connsiteX3" fmla="*/ 1115904 w 1115904"/>
              <a:gd name="connsiteY3" fmla="*/ 174498 h 1046970"/>
              <a:gd name="connsiteX4" fmla="*/ 1115904 w 1115904"/>
              <a:gd name="connsiteY4" fmla="*/ 872472 h 1046970"/>
              <a:gd name="connsiteX5" fmla="*/ 941406 w 1115904"/>
              <a:gd name="connsiteY5" fmla="*/ 1046970 h 1046970"/>
              <a:gd name="connsiteX6" fmla="*/ 174498 w 1115904"/>
              <a:gd name="connsiteY6" fmla="*/ 1046970 h 1046970"/>
              <a:gd name="connsiteX7" fmla="*/ 0 w 1115904"/>
              <a:gd name="connsiteY7" fmla="*/ 872472 h 1046970"/>
              <a:gd name="connsiteX8" fmla="*/ 0 w 1115904"/>
              <a:gd name="connsiteY8" fmla="*/ 174498 h 104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5904" h="1046970">
                <a:moveTo>
                  <a:pt x="0" y="174498"/>
                </a:moveTo>
                <a:cubicBezTo>
                  <a:pt x="0" y="78125"/>
                  <a:pt x="78125" y="0"/>
                  <a:pt x="174498" y="0"/>
                </a:cubicBezTo>
                <a:lnTo>
                  <a:pt x="941406" y="0"/>
                </a:lnTo>
                <a:cubicBezTo>
                  <a:pt x="1037779" y="0"/>
                  <a:pt x="1115904" y="78125"/>
                  <a:pt x="1115904" y="174498"/>
                </a:cubicBezTo>
                <a:lnTo>
                  <a:pt x="1115904" y="872472"/>
                </a:lnTo>
                <a:cubicBezTo>
                  <a:pt x="1115904" y="968845"/>
                  <a:pt x="1037779" y="1046970"/>
                  <a:pt x="941406" y="1046970"/>
                </a:cubicBezTo>
                <a:lnTo>
                  <a:pt x="174498" y="1046970"/>
                </a:lnTo>
                <a:cubicBezTo>
                  <a:pt x="78125" y="1046970"/>
                  <a:pt x="0" y="968845"/>
                  <a:pt x="0" y="872472"/>
                </a:cubicBezTo>
                <a:lnTo>
                  <a:pt x="0" y="17449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889" tIns="68889" rIns="68889" bIns="68889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7F6C5AC7-B93B-43C1-BA85-A0155681479C}"/>
              </a:ext>
            </a:extLst>
          </p:cNvPr>
          <p:cNvSpPr/>
          <p:nvPr/>
        </p:nvSpPr>
        <p:spPr>
          <a:xfrm>
            <a:off x="2736077" y="1369016"/>
            <a:ext cx="1123469" cy="216017"/>
          </a:xfrm>
          <a:custGeom>
            <a:avLst/>
            <a:gdLst>
              <a:gd name="connsiteX0" fmla="*/ 0 w 1052613"/>
              <a:gd name="connsiteY0" fmla="*/ 43253 h 259513"/>
              <a:gd name="connsiteX1" fmla="*/ 43253 w 1052613"/>
              <a:gd name="connsiteY1" fmla="*/ 0 h 259513"/>
              <a:gd name="connsiteX2" fmla="*/ 1009360 w 1052613"/>
              <a:gd name="connsiteY2" fmla="*/ 0 h 259513"/>
              <a:gd name="connsiteX3" fmla="*/ 1052613 w 1052613"/>
              <a:gd name="connsiteY3" fmla="*/ 43253 h 259513"/>
              <a:gd name="connsiteX4" fmla="*/ 1052613 w 1052613"/>
              <a:gd name="connsiteY4" fmla="*/ 216260 h 259513"/>
              <a:gd name="connsiteX5" fmla="*/ 1009360 w 1052613"/>
              <a:gd name="connsiteY5" fmla="*/ 259513 h 259513"/>
              <a:gd name="connsiteX6" fmla="*/ 43253 w 1052613"/>
              <a:gd name="connsiteY6" fmla="*/ 259513 h 259513"/>
              <a:gd name="connsiteX7" fmla="*/ 0 w 1052613"/>
              <a:gd name="connsiteY7" fmla="*/ 216260 h 259513"/>
              <a:gd name="connsiteX8" fmla="*/ 0 w 1052613"/>
              <a:gd name="connsiteY8" fmla="*/ 43253 h 25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613" h="259513">
                <a:moveTo>
                  <a:pt x="0" y="43253"/>
                </a:moveTo>
                <a:cubicBezTo>
                  <a:pt x="0" y="19365"/>
                  <a:pt x="19365" y="0"/>
                  <a:pt x="43253" y="0"/>
                </a:cubicBezTo>
                <a:lnTo>
                  <a:pt x="1009360" y="0"/>
                </a:lnTo>
                <a:cubicBezTo>
                  <a:pt x="1033248" y="0"/>
                  <a:pt x="1052613" y="19365"/>
                  <a:pt x="1052613" y="43253"/>
                </a:cubicBezTo>
                <a:lnTo>
                  <a:pt x="1052613" y="216260"/>
                </a:lnTo>
                <a:cubicBezTo>
                  <a:pt x="1052613" y="240148"/>
                  <a:pt x="1033248" y="259513"/>
                  <a:pt x="1009360" y="259513"/>
                </a:cubicBezTo>
                <a:lnTo>
                  <a:pt x="43253" y="259513"/>
                </a:lnTo>
                <a:cubicBezTo>
                  <a:pt x="19365" y="259513"/>
                  <a:pt x="0" y="240148"/>
                  <a:pt x="0" y="216260"/>
                </a:cubicBezTo>
                <a:lnTo>
                  <a:pt x="0" y="43253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448" tIns="30448" rIns="30448" bIns="30448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 name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C8255EB-AC7C-4292-B65F-965790CC1606}"/>
              </a:ext>
            </a:extLst>
          </p:cNvPr>
          <p:cNvSpPr/>
          <p:nvPr/>
        </p:nvSpPr>
        <p:spPr>
          <a:xfrm>
            <a:off x="1301336" y="2681822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Rated power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D53C2986-0E67-4435-AED4-D3D2738C3182}"/>
              </a:ext>
            </a:extLst>
          </p:cNvPr>
          <p:cNvSpPr/>
          <p:nvPr/>
        </p:nvSpPr>
        <p:spPr>
          <a:xfrm>
            <a:off x="1301336" y="2023739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 Range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11858DA1-8484-4EC3-947A-F7B7531328FE}"/>
              </a:ext>
            </a:extLst>
          </p:cNvPr>
          <p:cNvSpPr/>
          <p:nvPr/>
        </p:nvSpPr>
        <p:spPr>
          <a:xfrm>
            <a:off x="1301336" y="1359723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3F509E-5F0A-49A3-A2DD-CCC51A5B2D84}"/>
              </a:ext>
            </a:extLst>
          </p:cNvPr>
          <p:cNvSpPr/>
          <p:nvPr/>
        </p:nvSpPr>
        <p:spPr>
          <a:xfrm>
            <a:off x="8376557" y="244454"/>
            <a:ext cx="2988000" cy="941877"/>
          </a:xfrm>
          <a:custGeom>
            <a:avLst/>
            <a:gdLst>
              <a:gd name="connsiteX0" fmla="*/ 0 w 1802692"/>
              <a:gd name="connsiteY0" fmla="*/ 147767 h 886586"/>
              <a:gd name="connsiteX1" fmla="*/ 147767 w 1802692"/>
              <a:gd name="connsiteY1" fmla="*/ 0 h 886586"/>
              <a:gd name="connsiteX2" fmla="*/ 1654925 w 1802692"/>
              <a:gd name="connsiteY2" fmla="*/ 0 h 886586"/>
              <a:gd name="connsiteX3" fmla="*/ 1802692 w 1802692"/>
              <a:gd name="connsiteY3" fmla="*/ 147767 h 886586"/>
              <a:gd name="connsiteX4" fmla="*/ 1802692 w 1802692"/>
              <a:gd name="connsiteY4" fmla="*/ 738819 h 886586"/>
              <a:gd name="connsiteX5" fmla="*/ 1654925 w 1802692"/>
              <a:gd name="connsiteY5" fmla="*/ 886586 h 886586"/>
              <a:gd name="connsiteX6" fmla="*/ 147767 w 1802692"/>
              <a:gd name="connsiteY6" fmla="*/ 886586 h 886586"/>
              <a:gd name="connsiteX7" fmla="*/ 0 w 1802692"/>
              <a:gd name="connsiteY7" fmla="*/ 738819 h 886586"/>
              <a:gd name="connsiteX8" fmla="*/ 0 w 1802692"/>
              <a:gd name="connsiteY8" fmla="*/ 147767 h 88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2692" h="886586">
                <a:moveTo>
                  <a:pt x="0" y="147767"/>
                </a:moveTo>
                <a:cubicBezTo>
                  <a:pt x="0" y="66158"/>
                  <a:pt x="66158" y="0"/>
                  <a:pt x="147767" y="0"/>
                </a:cubicBezTo>
                <a:lnTo>
                  <a:pt x="1654925" y="0"/>
                </a:lnTo>
                <a:cubicBezTo>
                  <a:pt x="1736534" y="0"/>
                  <a:pt x="1802692" y="66158"/>
                  <a:pt x="1802692" y="147767"/>
                </a:cubicBezTo>
                <a:lnTo>
                  <a:pt x="1802692" y="738819"/>
                </a:lnTo>
                <a:cubicBezTo>
                  <a:pt x="1802692" y="820428"/>
                  <a:pt x="1736534" y="886586"/>
                  <a:pt x="1654925" y="886586"/>
                </a:cubicBezTo>
                <a:lnTo>
                  <a:pt x="147767" y="886586"/>
                </a:lnTo>
                <a:cubicBezTo>
                  <a:pt x="66158" y="886586"/>
                  <a:pt x="0" y="820428"/>
                  <a:pt x="0" y="738819"/>
                </a:cubicBezTo>
                <a:lnTo>
                  <a:pt x="0" y="147767"/>
                </a:lnTo>
                <a:close/>
              </a:path>
            </a:pathLst>
          </a:custGeom>
          <a:solidFill>
            <a:srgbClr val="B3C6E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60" tIns="61060" rIns="61060" bIns="61060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Crosswind Drag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Altitude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Azimuth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Tether length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815AEA8-F195-4395-8554-AC3D15F603EB}"/>
              </a:ext>
            </a:extLst>
          </p:cNvPr>
          <p:cNvSpPr/>
          <p:nvPr/>
        </p:nvSpPr>
        <p:spPr>
          <a:xfrm>
            <a:off x="8376557" y="1219861"/>
            <a:ext cx="2988000" cy="941877"/>
          </a:xfrm>
          <a:custGeom>
            <a:avLst/>
            <a:gdLst>
              <a:gd name="connsiteX0" fmla="*/ 0 w 1734624"/>
              <a:gd name="connsiteY0" fmla="*/ 132755 h 796517"/>
              <a:gd name="connsiteX1" fmla="*/ 132755 w 1734624"/>
              <a:gd name="connsiteY1" fmla="*/ 0 h 796517"/>
              <a:gd name="connsiteX2" fmla="*/ 1601869 w 1734624"/>
              <a:gd name="connsiteY2" fmla="*/ 0 h 796517"/>
              <a:gd name="connsiteX3" fmla="*/ 1734624 w 1734624"/>
              <a:gd name="connsiteY3" fmla="*/ 132755 h 796517"/>
              <a:gd name="connsiteX4" fmla="*/ 1734624 w 1734624"/>
              <a:gd name="connsiteY4" fmla="*/ 663762 h 796517"/>
              <a:gd name="connsiteX5" fmla="*/ 1601869 w 1734624"/>
              <a:gd name="connsiteY5" fmla="*/ 796517 h 796517"/>
              <a:gd name="connsiteX6" fmla="*/ 132755 w 1734624"/>
              <a:gd name="connsiteY6" fmla="*/ 796517 h 796517"/>
              <a:gd name="connsiteX7" fmla="*/ 0 w 1734624"/>
              <a:gd name="connsiteY7" fmla="*/ 663762 h 796517"/>
              <a:gd name="connsiteX8" fmla="*/ 0 w 1734624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4624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601869" y="0"/>
                </a:lnTo>
                <a:cubicBezTo>
                  <a:pt x="1675188" y="0"/>
                  <a:pt x="1734624" y="59436"/>
                  <a:pt x="1734624" y="132755"/>
                </a:cubicBezTo>
                <a:lnTo>
                  <a:pt x="1734624" y="663762"/>
                </a:lnTo>
                <a:cubicBezTo>
                  <a:pt x="1734624" y="737081"/>
                  <a:pt x="1675188" y="796517"/>
                  <a:pt x="1601869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rgbClr val="B3C6E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Crosswind Lift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Altitude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Azimuth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Tether length</a:t>
            </a:r>
          </a:p>
          <a:p>
            <a:pPr marL="114300" lvl="2" indent="-571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305669-6572-496A-8EC0-DCE4C5745AB4}"/>
              </a:ext>
            </a:extLst>
          </p:cNvPr>
          <p:cNvSpPr/>
          <p:nvPr/>
        </p:nvSpPr>
        <p:spPr>
          <a:xfrm>
            <a:off x="8376557" y="2197974"/>
            <a:ext cx="2988000" cy="941877"/>
          </a:xfrm>
          <a:custGeom>
            <a:avLst/>
            <a:gdLst>
              <a:gd name="connsiteX0" fmla="*/ 0 w 1632908"/>
              <a:gd name="connsiteY0" fmla="*/ 132755 h 796517"/>
              <a:gd name="connsiteX1" fmla="*/ 132755 w 1632908"/>
              <a:gd name="connsiteY1" fmla="*/ 0 h 796517"/>
              <a:gd name="connsiteX2" fmla="*/ 1500153 w 1632908"/>
              <a:gd name="connsiteY2" fmla="*/ 0 h 796517"/>
              <a:gd name="connsiteX3" fmla="*/ 1632908 w 1632908"/>
              <a:gd name="connsiteY3" fmla="*/ 132755 h 796517"/>
              <a:gd name="connsiteX4" fmla="*/ 1632908 w 1632908"/>
              <a:gd name="connsiteY4" fmla="*/ 663762 h 796517"/>
              <a:gd name="connsiteX5" fmla="*/ 1500153 w 1632908"/>
              <a:gd name="connsiteY5" fmla="*/ 796517 h 796517"/>
              <a:gd name="connsiteX6" fmla="*/ 132755 w 1632908"/>
              <a:gd name="connsiteY6" fmla="*/ 796517 h 796517"/>
              <a:gd name="connsiteX7" fmla="*/ 0 w 1632908"/>
              <a:gd name="connsiteY7" fmla="*/ 663762 h 796517"/>
              <a:gd name="connsiteX8" fmla="*/ 0 w 1632908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908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500153" y="0"/>
                </a:lnTo>
                <a:cubicBezTo>
                  <a:pt x="1573472" y="0"/>
                  <a:pt x="1632908" y="59436"/>
                  <a:pt x="1632908" y="132755"/>
                </a:cubicBezTo>
                <a:lnTo>
                  <a:pt x="1632908" y="663762"/>
                </a:lnTo>
                <a:cubicBezTo>
                  <a:pt x="1632908" y="737081"/>
                  <a:pt x="1573472" y="796517"/>
                  <a:pt x="1500153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rgbClr val="B3C6E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Rotary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Altitude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Azimuth range</a:t>
            </a:r>
          </a:p>
          <a:p>
            <a:pPr marL="114300" marR="0" lvl="2" indent="-5715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 Tether length</a:t>
            </a:r>
          </a:p>
          <a:p>
            <a:pPr marL="114300" lvl="2" indent="-571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"/>
              <a:defRPr/>
            </a:pP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2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3B990A3-6399-4F19-B1FC-F1C007A01A70}"/>
              </a:ext>
            </a:extLst>
          </p:cNvPr>
          <p:cNvSpPr/>
          <p:nvPr/>
        </p:nvSpPr>
        <p:spPr>
          <a:xfrm>
            <a:off x="4740459" y="5042357"/>
            <a:ext cx="576000" cy="576000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Electrical in tether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FC84B84-2CA0-4079-BE95-A08EAC8D0A0A}"/>
              </a:ext>
            </a:extLst>
          </p:cNvPr>
          <p:cNvSpPr/>
          <p:nvPr/>
        </p:nvSpPr>
        <p:spPr>
          <a:xfrm>
            <a:off x="6049484" y="5042357"/>
            <a:ext cx="576000" cy="576000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Phased Traction Retraction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C9C302EC-5F66-4729-BDE9-2B61525CFF0B}"/>
              </a:ext>
            </a:extLst>
          </p:cNvPr>
          <p:cNvSpPr/>
          <p:nvPr/>
        </p:nvSpPr>
        <p:spPr>
          <a:xfrm>
            <a:off x="5402644" y="5042357"/>
            <a:ext cx="576000" cy="576000"/>
          </a:xfrm>
          <a:custGeom>
            <a:avLst/>
            <a:gdLst>
              <a:gd name="connsiteX0" fmla="*/ 0 w 474343"/>
              <a:gd name="connsiteY0" fmla="*/ 79059 h 474343"/>
              <a:gd name="connsiteX1" fmla="*/ 79059 w 474343"/>
              <a:gd name="connsiteY1" fmla="*/ 0 h 474343"/>
              <a:gd name="connsiteX2" fmla="*/ 395284 w 474343"/>
              <a:gd name="connsiteY2" fmla="*/ 0 h 474343"/>
              <a:gd name="connsiteX3" fmla="*/ 474343 w 474343"/>
              <a:gd name="connsiteY3" fmla="*/ 79059 h 474343"/>
              <a:gd name="connsiteX4" fmla="*/ 474343 w 474343"/>
              <a:gd name="connsiteY4" fmla="*/ 395284 h 474343"/>
              <a:gd name="connsiteX5" fmla="*/ 395284 w 474343"/>
              <a:gd name="connsiteY5" fmla="*/ 474343 h 474343"/>
              <a:gd name="connsiteX6" fmla="*/ 79059 w 474343"/>
              <a:gd name="connsiteY6" fmla="*/ 474343 h 474343"/>
              <a:gd name="connsiteX7" fmla="*/ 0 w 474343"/>
              <a:gd name="connsiteY7" fmla="*/ 395284 h 474343"/>
              <a:gd name="connsiteX8" fmla="*/ 0 w 474343"/>
              <a:gd name="connsiteY8" fmla="*/ 79059 h 47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343" h="474343">
                <a:moveTo>
                  <a:pt x="0" y="79059"/>
                </a:moveTo>
                <a:cubicBezTo>
                  <a:pt x="0" y="35396"/>
                  <a:pt x="35396" y="0"/>
                  <a:pt x="79059" y="0"/>
                </a:cubicBezTo>
                <a:lnTo>
                  <a:pt x="395284" y="0"/>
                </a:lnTo>
                <a:cubicBezTo>
                  <a:pt x="438947" y="0"/>
                  <a:pt x="474343" y="35396"/>
                  <a:pt x="474343" y="79059"/>
                </a:cubicBezTo>
                <a:lnTo>
                  <a:pt x="474343" y="395284"/>
                </a:lnTo>
                <a:cubicBezTo>
                  <a:pt x="474343" y="438947"/>
                  <a:pt x="438947" y="474343"/>
                  <a:pt x="395284" y="474343"/>
                </a:cubicBezTo>
                <a:lnTo>
                  <a:pt x="79059" y="474343"/>
                </a:lnTo>
                <a:cubicBezTo>
                  <a:pt x="35396" y="474343"/>
                  <a:pt x="0" y="438947"/>
                  <a:pt x="0" y="395284"/>
                </a:cubicBezTo>
                <a:lnTo>
                  <a:pt x="0" y="79059"/>
                </a:lnTo>
                <a:close/>
              </a:path>
            </a:pathLst>
          </a:custGeom>
          <a:solidFill>
            <a:srgbClr val="F4D4A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936" tIns="40936" rIns="40936" bIns="40936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Rotary tether set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C5403DF-9DD0-4620-860D-2618E328E9AA}"/>
              </a:ext>
            </a:extLst>
          </p:cNvPr>
          <p:cNvSpPr/>
          <p:nvPr/>
        </p:nvSpPr>
        <p:spPr>
          <a:xfrm>
            <a:off x="7438094" y="5150265"/>
            <a:ext cx="1793701" cy="720000"/>
          </a:xfrm>
          <a:custGeom>
            <a:avLst/>
            <a:gdLst>
              <a:gd name="connsiteX0" fmla="*/ 0 w 1390557"/>
              <a:gd name="connsiteY0" fmla="*/ 98311 h 589854"/>
              <a:gd name="connsiteX1" fmla="*/ 98311 w 1390557"/>
              <a:gd name="connsiteY1" fmla="*/ 0 h 589854"/>
              <a:gd name="connsiteX2" fmla="*/ 1292246 w 1390557"/>
              <a:gd name="connsiteY2" fmla="*/ 0 h 589854"/>
              <a:gd name="connsiteX3" fmla="*/ 1390557 w 1390557"/>
              <a:gd name="connsiteY3" fmla="*/ 98311 h 589854"/>
              <a:gd name="connsiteX4" fmla="*/ 1390557 w 1390557"/>
              <a:gd name="connsiteY4" fmla="*/ 491543 h 589854"/>
              <a:gd name="connsiteX5" fmla="*/ 1292246 w 1390557"/>
              <a:gd name="connsiteY5" fmla="*/ 589854 h 589854"/>
              <a:gd name="connsiteX6" fmla="*/ 98311 w 1390557"/>
              <a:gd name="connsiteY6" fmla="*/ 589854 h 589854"/>
              <a:gd name="connsiteX7" fmla="*/ 0 w 1390557"/>
              <a:gd name="connsiteY7" fmla="*/ 491543 h 589854"/>
              <a:gd name="connsiteX8" fmla="*/ 0 w 1390557"/>
              <a:gd name="connsiteY8" fmla="*/ 98311 h 58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0557" h="589854">
                <a:moveTo>
                  <a:pt x="0" y="98311"/>
                </a:moveTo>
                <a:cubicBezTo>
                  <a:pt x="0" y="44015"/>
                  <a:pt x="44015" y="0"/>
                  <a:pt x="98311" y="0"/>
                </a:cubicBezTo>
                <a:lnTo>
                  <a:pt x="1292246" y="0"/>
                </a:lnTo>
                <a:cubicBezTo>
                  <a:pt x="1346542" y="0"/>
                  <a:pt x="1390557" y="44015"/>
                  <a:pt x="1390557" y="98311"/>
                </a:cubicBezTo>
                <a:lnTo>
                  <a:pt x="1390557" y="491543"/>
                </a:lnTo>
                <a:cubicBezTo>
                  <a:pt x="1390557" y="545839"/>
                  <a:pt x="1346542" y="589854"/>
                  <a:pt x="1292246" y="589854"/>
                </a:cubicBezTo>
                <a:lnTo>
                  <a:pt x="98311" y="589854"/>
                </a:lnTo>
                <a:cubicBezTo>
                  <a:pt x="44015" y="589854"/>
                  <a:pt x="0" y="545839"/>
                  <a:pt x="0" y="491543"/>
                </a:cubicBezTo>
                <a:lnTo>
                  <a:pt x="0" y="983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654" tIns="51654" rIns="51654" bIns="51654" numCol="1" spcCol="1270" anchor="t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Controls on blade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 surfaces area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Actuation Power need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9CFEB06-2B2D-4D4B-85F6-3B561EB13E4F}"/>
              </a:ext>
            </a:extLst>
          </p:cNvPr>
          <p:cNvSpPr/>
          <p:nvPr/>
        </p:nvSpPr>
        <p:spPr>
          <a:xfrm>
            <a:off x="9347146" y="5907380"/>
            <a:ext cx="2017411" cy="721492"/>
          </a:xfrm>
          <a:custGeom>
            <a:avLst/>
            <a:gdLst>
              <a:gd name="connsiteX0" fmla="*/ 0 w 1625660"/>
              <a:gd name="connsiteY0" fmla="*/ 110858 h 665136"/>
              <a:gd name="connsiteX1" fmla="*/ 110858 w 1625660"/>
              <a:gd name="connsiteY1" fmla="*/ 0 h 665136"/>
              <a:gd name="connsiteX2" fmla="*/ 1514802 w 1625660"/>
              <a:gd name="connsiteY2" fmla="*/ 0 h 665136"/>
              <a:gd name="connsiteX3" fmla="*/ 1625660 w 1625660"/>
              <a:gd name="connsiteY3" fmla="*/ 110858 h 665136"/>
              <a:gd name="connsiteX4" fmla="*/ 1625660 w 1625660"/>
              <a:gd name="connsiteY4" fmla="*/ 554278 h 665136"/>
              <a:gd name="connsiteX5" fmla="*/ 1514802 w 1625660"/>
              <a:gd name="connsiteY5" fmla="*/ 665136 h 665136"/>
              <a:gd name="connsiteX6" fmla="*/ 110858 w 1625660"/>
              <a:gd name="connsiteY6" fmla="*/ 665136 h 665136"/>
              <a:gd name="connsiteX7" fmla="*/ 0 w 1625660"/>
              <a:gd name="connsiteY7" fmla="*/ 554278 h 665136"/>
              <a:gd name="connsiteX8" fmla="*/ 0 w 1625660"/>
              <a:gd name="connsiteY8" fmla="*/ 110858 h 66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660" h="665136">
                <a:moveTo>
                  <a:pt x="0" y="110858"/>
                </a:moveTo>
                <a:cubicBezTo>
                  <a:pt x="0" y="49633"/>
                  <a:pt x="49633" y="0"/>
                  <a:pt x="110858" y="0"/>
                </a:cubicBezTo>
                <a:lnTo>
                  <a:pt x="1514802" y="0"/>
                </a:lnTo>
                <a:cubicBezTo>
                  <a:pt x="1576027" y="0"/>
                  <a:pt x="1625660" y="49633"/>
                  <a:pt x="1625660" y="110858"/>
                </a:cubicBezTo>
                <a:lnTo>
                  <a:pt x="1625660" y="554278"/>
                </a:lnTo>
                <a:cubicBezTo>
                  <a:pt x="1625660" y="615503"/>
                  <a:pt x="1576027" y="665136"/>
                  <a:pt x="1514802" y="665136"/>
                </a:cubicBezTo>
                <a:lnTo>
                  <a:pt x="110858" y="665136"/>
                </a:lnTo>
                <a:cubicBezTo>
                  <a:pt x="49633" y="665136"/>
                  <a:pt x="0" y="615503"/>
                  <a:pt x="0" y="554278"/>
                </a:cubicBezTo>
                <a:lnTo>
                  <a:pt x="0" y="11085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5329" tIns="55329" rIns="55329" bIns="55329" numCol="1" spcCol="1270" anchor="t" anchorCtr="0">
            <a:noAutofit/>
          </a:bodyPr>
          <a:lstStyle/>
          <a:p>
            <a:pPr marL="0" marR="0" lvl="0" indent="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Stackable</a:t>
            </a:r>
          </a:p>
          <a:p>
            <a:pPr marL="57150" marR="0" lvl="1" indent="-5715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 layers stacked</a:t>
            </a:r>
          </a:p>
          <a:p>
            <a:pPr marL="57150" marR="0" lvl="1" indent="-5715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Part count per layer</a:t>
            </a:r>
          </a:p>
          <a:p>
            <a:pPr marL="57150" marR="0" lvl="1" indent="-57150" algn="l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Modular Maintenance Y/N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3BF1D08-B47A-46E4-8F9C-83421A401CA5}"/>
              </a:ext>
            </a:extLst>
          </p:cNvPr>
          <p:cNvSpPr/>
          <p:nvPr/>
        </p:nvSpPr>
        <p:spPr>
          <a:xfrm>
            <a:off x="7435608" y="4380109"/>
            <a:ext cx="895983" cy="720000"/>
          </a:xfrm>
          <a:custGeom>
            <a:avLst/>
            <a:gdLst>
              <a:gd name="connsiteX0" fmla="*/ 0 w 1130575"/>
              <a:gd name="connsiteY0" fmla="*/ 85242 h 511441"/>
              <a:gd name="connsiteX1" fmla="*/ 85242 w 1130575"/>
              <a:gd name="connsiteY1" fmla="*/ 0 h 511441"/>
              <a:gd name="connsiteX2" fmla="*/ 1045333 w 1130575"/>
              <a:gd name="connsiteY2" fmla="*/ 0 h 511441"/>
              <a:gd name="connsiteX3" fmla="*/ 1130575 w 1130575"/>
              <a:gd name="connsiteY3" fmla="*/ 85242 h 511441"/>
              <a:gd name="connsiteX4" fmla="*/ 1130575 w 1130575"/>
              <a:gd name="connsiteY4" fmla="*/ 426199 h 511441"/>
              <a:gd name="connsiteX5" fmla="*/ 1045333 w 1130575"/>
              <a:gd name="connsiteY5" fmla="*/ 511441 h 511441"/>
              <a:gd name="connsiteX6" fmla="*/ 85242 w 1130575"/>
              <a:gd name="connsiteY6" fmla="*/ 511441 h 511441"/>
              <a:gd name="connsiteX7" fmla="*/ 0 w 1130575"/>
              <a:gd name="connsiteY7" fmla="*/ 426199 h 511441"/>
              <a:gd name="connsiteX8" fmla="*/ 0 w 1130575"/>
              <a:gd name="connsiteY8" fmla="*/ 85242 h 51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575" h="511441">
                <a:moveTo>
                  <a:pt x="0" y="85242"/>
                </a:moveTo>
                <a:cubicBezTo>
                  <a:pt x="0" y="38164"/>
                  <a:pt x="38164" y="0"/>
                  <a:pt x="85242" y="0"/>
                </a:cubicBezTo>
                <a:lnTo>
                  <a:pt x="1045333" y="0"/>
                </a:lnTo>
                <a:cubicBezTo>
                  <a:pt x="1092411" y="0"/>
                  <a:pt x="1130575" y="38164"/>
                  <a:pt x="1130575" y="85242"/>
                </a:cubicBezTo>
                <a:lnTo>
                  <a:pt x="1130575" y="426199"/>
                </a:lnTo>
                <a:cubicBezTo>
                  <a:pt x="1130575" y="473277"/>
                  <a:pt x="1092411" y="511441"/>
                  <a:pt x="1045333" y="511441"/>
                </a:cubicBezTo>
                <a:lnTo>
                  <a:pt x="85242" y="511441"/>
                </a:lnTo>
                <a:cubicBezTo>
                  <a:pt x="38164" y="511441"/>
                  <a:pt x="0" y="473277"/>
                  <a:pt x="0" y="426199"/>
                </a:cubicBezTo>
                <a:lnTo>
                  <a:pt x="0" y="85242"/>
                </a:lnTo>
                <a:close/>
              </a:path>
            </a:pathLst>
          </a:custGeom>
          <a:solidFill>
            <a:srgbClr val="BFBF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826" tIns="47826" rIns="47826" bIns="47826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blades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7264963-1D7E-4404-927D-B70997334663}"/>
              </a:ext>
            </a:extLst>
          </p:cNvPr>
          <p:cNvSpPr/>
          <p:nvPr/>
        </p:nvSpPr>
        <p:spPr>
          <a:xfrm>
            <a:off x="9334872" y="5150265"/>
            <a:ext cx="2017411" cy="720000"/>
          </a:xfrm>
          <a:custGeom>
            <a:avLst/>
            <a:gdLst>
              <a:gd name="connsiteX0" fmla="*/ 0 w 1619680"/>
              <a:gd name="connsiteY0" fmla="*/ 100328 h 601958"/>
              <a:gd name="connsiteX1" fmla="*/ 100328 w 1619680"/>
              <a:gd name="connsiteY1" fmla="*/ 0 h 601958"/>
              <a:gd name="connsiteX2" fmla="*/ 1519352 w 1619680"/>
              <a:gd name="connsiteY2" fmla="*/ 0 h 601958"/>
              <a:gd name="connsiteX3" fmla="*/ 1619680 w 1619680"/>
              <a:gd name="connsiteY3" fmla="*/ 100328 h 601958"/>
              <a:gd name="connsiteX4" fmla="*/ 1619680 w 1619680"/>
              <a:gd name="connsiteY4" fmla="*/ 501630 h 601958"/>
              <a:gd name="connsiteX5" fmla="*/ 1519352 w 1619680"/>
              <a:gd name="connsiteY5" fmla="*/ 601958 h 601958"/>
              <a:gd name="connsiteX6" fmla="*/ 100328 w 1619680"/>
              <a:gd name="connsiteY6" fmla="*/ 601958 h 601958"/>
              <a:gd name="connsiteX7" fmla="*/ 0 w 1619680"/>
              <a:gd name="connsiteY7" fmla="*/ 501630 h 601958"/>
              <a:gd name="connsiteX8" fmla="*/ 0 w 1619680"/>
              <a:gd name="connsiteY8" fmla="*/ 100328 h 601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680" h="601958">
                <a:moveTo>
                  <a:pt x="0" y="100328"/>
                </a:moveTo>
                <a:cubicBezTo>
                  <a:pt x="0" y="44918"/>
                  <a:pt x="44918" y="0"/>
                  <a:pt x="100328" y="0"/>
                </a:cubicBezTo>
                <a:lnTo>
                  <a:pt x="1519352" y="0"/>
                </a:lnTo>
                <a:cubicBezTo>
                  <a:pt x="1574762" y="0"/>
                  <a:pt x="1619680" y="44918"/>
                  <a:pt x="1619680" y="100328"/>
                </a:cubicBezTo>
                <a:lnTo>
                  <a:pt x="1619680" y="501630"/>
                </a:lnTo>
                <a:cubicBezTo>
                  <a:pt x="1619680" y="557040"/>
                  <a:pt x="1574762" y="601958"/>
                  <a:pt x="1519352" y="601958"/>
                </a:cubicBezTo>
                <a:lnTo>
                  <a:pt x="100328" y="601958"/>
                </a:lnTo>
                <a:cubicBezTo>
                  <a:pt x="44918" y="601958"/>
                  <a:pt x="0" y="557040"/>
                  <a:pt x="0" y="501630"/>
                </a:cubicBezTo>
                <a:lnTo>
                  <a:pt x="0" y="100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45" tIns="52245" rIns="52245" bIns="52245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 Area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Maximum Air Speed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03BA05C-58E7-4198-938F-3E030B206C20}"/>
              </a:ext>
            </a:extLst>
          </p:cNvPr>
          <p:cNvSpPr/>
          <p:nvPr/>
        </p:nvSpPr>
        <p:spPr>
          <a:xfrm>
            <a:off x="7443542" y="5920421"/>
            <a:ext cx="888049" cy="720000"/>
          </a:xfrm>
          <a:custGeom>
            <a:avLst/>
            <a:gdLst>
              <a:gd name="connsiteX0" fmla="*/ 0 w 1400855"/>
              <a:gd name="connsiteY0" fmla="*/ 102637 h 615812"/>
              <a:gd name="connsiteX1" fmla="*/ 102637 w 1400855"/>
              <a:gd name="connsiteY1" fmla="*/ 0 h 615812"/>
              <a:gd name="connsiteX2" fmla="*/ 1298218 w 1400855"/>
              <a:gd name="connsiteY2" fmla="*/ 0 h 615812"/>
              <a:gd name="connsiteX3" fmla="*/ 1400855 w 1400855"/>
              <a:gd name="connsiteY3" fmla="*/ 102637 h 615812"/>
              <a:gd name="connsiteX4" fmla="*/ 1400855 w 1400855"/>
              <a:gd name="connsiteY4" fmla="*/ 513175 h 615812"/>
              <a:gd name="connsiteX5" fmla="*/ 1298218 w 1400855"/>
              <a:gd name="connsiteY5" fmla="*/ 615812 h 615812"/>
              <a:gd name="connsiteX6" fmla="*/ 102637 w 1400855"/>
              <a:gd name="connsiteY6" fmla="*/ 615812 h 615812"/>
              <a:gd name="connsiteX7" fmla="*/ 0 w 1400855"/>
              <a:gd name="connsiteY7" fmla="*/ 513175 h 615812"/>
              <a:gd name="connsiteX8" fmla="*/ 0 w 1400855"/>
              <a:gd name="connsiteY8" fmla="*/ 102637 h 6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55" h="615812">
                <a:moveTo>
                  <a:pt x="0" y="102637"/>
                </a:moveTo>
                <a:cubicBezTo>
                  <a:pt x="0" y="45952"/>
                  <a:pt x="45952" y="0"/>
                  <a:pt x="102637" y="0"/>
                </a:cubicBezTo>
                <a:lnTo>
                  <a:pt x="1298218" y="0"/>
                </a:lnTo>
                <a:cubicBezTo>
                  <a:pt x="1354903" y="0"/>
                  <a:pt x="1400855" y="45952"/>
                  <a:pt x="1400855" y="102637"/>
                </a:cubicBezTo>
                <a:lnTo>
                  <a:pt x="1400855" y="513175"/>
                </a:lnTo>
                <a:cubicBezTo>
                  <a:pt x="1400855" y="569860"/>
                  <a:pt x="1354903" y="615812"/>
                  <a:pt x="1298218" y="615812"/>
                </a:cubicBezTo>
                <a:lnTo>
                  <a:pt x="102637" y="615812"/>
                </a:lnTo>
                <a:cubicBezTo>
                  <a:pt x="45952" y="615812"/>
                  <a:pt x="0" y="569860"/>
                  <a:pt x="0" y="513175"/>
                </a:cubicBezTo>
                <a:lnTo>
                  <a:pt x="0" y="1026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921" tIns="52921" rIns="52921" bIns="5292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Bridle pattern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BA75F7E-5CDA-42AF-A457-6987D906153A}"/>
              </a:ext>
            </a:extLst>
          </p:cNvPr>
          <p:cNvSpPr/>
          <p:nvPr/>
        </p:nvSpPr>
        <p:spPr>
          <a:xfrm>
            <a:off x="9337454" y="362042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Soft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BDD391-2336-468F-A715-998B94A002B6}"/>
              </a:ext>
            </a:extLst>
          </p:cNvPr>
          <p:cNvSpPr/>
          <p:nvPr/>
        </p:nvSpPr>
        <p:spPr>
          <a:xfrm>
            <a:off x="10429058" y="3618007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Hard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21AFE30-CD36-4C2F-8B3A-9639FB07B063}"/>
              </a:ext>
            </a:extLst>
          </p:cNvPr>
          <p:cNvSpPr/>
          <p:nvPr/>
        </p:nvSpPr>
        <p:spPr>
          <a:xfrm>
            <a:off x="9347146" y="412755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 per blade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C4B25F3-A1E5-4823-8EF3-DBBDB8EDEDAD}"/>
              </a:ext>
            </a:extLst>
          </p:cNvPr>
          <p:cNvSpPr/>
          <p:nvPr/>
        </p:nvSpPr>
        <p:spPr>
          <a:xfrm>
            <a:off x="10429058" y="4121781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/ mass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247BFC5-41CD-45BF-9A2B-19FDD31266FC}"/>
              </a:ext>
            </a:extLst>
          </p:cNvPr>
          <p:cNvSpPr/>
          <p:nvPr/>
        </p:nvSpPr>
        <p:spPr>
          <a:xfrm>
            <a:off x="10436967" y="463655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Span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Aspect Ratio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7145855-3AC2-46BB-8772-67BFBAB34A0F}"/>
              </a:ext>
            </a:extLst>
          </p:cNvPr>
          <p:cNvSpPr/>
          <p:nvPr/>
        </p:nvSpPr>
        <p:spPr>
          <a:xfrm>
            <a:off x="9338369" y="4636555"/>
            <a:ext cx="905745" cy="466659"/>
          </a:xfrm>
          <a:custGeom>
            <a:avLst/>
            <a:gdLst>
              <a:gd name="connsiteX0" fmla="*/ 0 w 614561"/>
              <a:gd name="connsiteY0" fmla="*/ 71703 h 430208"/>
              <a:gd name="connsiteX1" fmla="*/ 71703 w 614561"/>
              <a:gd name="connsiteY1" fmla="*/ 0 h 430208"/>
              <a:gd name="connsiteX2" fmla="*/ 542858 w 614561"/>
              <a:gd name="connsiteY2" fmla="*/ 0 h 430208"/>
              <a:gd name="connsiteX3" fmla="*/ 614561 w 614561"/>
              <a:gd name="connsiteY3" fmla="*/ 71703 h 430208"/>
              <a:gd name="connsiteX4" fmla="*/ 614561 w 614561"/>
              <a:gd name="connsiteY4" fmla="*/ 358505 h 430208"/>
              <a:gd name="connsiteX5" fmla="*/ 542858 w 614561"/>
              <a:gd name="connsiteY5" fmla="*/ 430208 h 430208"/>
              <a:gd name="connsiteX6" fmla="*/ 71703 w 614561"/>
              <a:gd name="connsiteY6" fmla="*/ 430208 h 430208"/>
              <a:gd name="connsiteX7" fmla="*/ 0 w 614561"/>
              <a:gd name="connsiteY7" fmla="*/ 358505 h 430208"/>
              <a:gd name="connsiteX8" fmla="*/ 0 w 614561"/>
              <a:gd name="connsiteY8" fmla="*/ 71703 h 43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61" h="430208">
                <a:moveTo>
                  <a:pt x="0" y="71703"/>
                </a:moveTo>
                <a:cubicBezTo>
                  <a:pt x="0" y="32103"/>
                  <a:pt x="32103" y="0"/>
                  <a:pt x="71703" y="0"/>
                </a:cubicBezTo>
                <a:lnTo>
                  <a:pt x="542858" y="0"/>
                </a:lnTo>
                <a:cubicBezTo>
                  <a:pt x="582458" y="0"/>
                  <a:pt x="614561" y="32103"/>
                  <a:pt x="614561" y="71703"/>
                </a:cubicBezTo>
                <a:lnTo>
                  <a:pt x="614561" y="358505"/>
                </a:lnTo>
                <a:cubicBezTo>
                  <a:pt x="614561" y="398105"/>
                  <a:pt x="582458" y="430208"/>
                  <a:pt x="542858" y="430208"/>
                </a:cubicBezTo>
                <a:lnTo>
                  <a:pt x="71703" y="430208"/>
                </a:lnTo>
                <a:cubicBezTo>
                  <a:pt x="32103" y="430208"/>
                  <a:pt x="0" y="398105"/>
                  <a:pt x="0" y="358505"/>
                </a:cubicBezTo>
                <a:lnTo>
                  <a:pt x="0" y="717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861" tIns="43861" rIns="43861" bIns="4386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Speed Ratio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AB99B31-C4E2-4167-AF2B-DD0505DE6FCA}"/>
              </a:ext>
            </a:extLst>
          </p:cNvPr>
          <p:cNvSpPr/>
          <p:nvPr/>
        </p:nvSpPr>
        <p:spPr>
          <a:xfrm>
            <a:off x="1310331" y="3777116"/>
            <a:ext cx="1076285" cy="269471"/>
          </a:xfrm>
          <a:custGeom>
            <a:avLst/>
            <a:gdLst>
              <a:gd name="connsiteX0" fmla="*/ 0 w 667723"/>
              <a:gd name="connsiteY0" fmla="*/ 41405 h 248423"/>
              <a:gd name="connsiteX1" fmla="*/ 41405 w 667723"/>
              <a:gd name="connsiteY1" fmla="*/ 0 h 248423"/>
              <a:gd name="connsiteX2" fmla="*/ 626318 w 667723"/>
              <a:gd name="connsiteY2" fmla="*/ 0 h 248423"/>
              <a:gd name="connsiteX3" fmla="*/ 667723 w 667723"/>
              <a:gd name="connsiteY3" fmla="*/ 41405 h 248423"/>
              <a:gd name="connsiteX4" fmla="*/ 667723 w 667723"/>
              <a:gd name="connsiteY4" fmla="*/ 207018 h 248423"/>
              <a:gd name="connsiteX5" fmla="*/ 626318 w 667723"/>
              <a:gd name="connsiteY5" fmla="*/ 248423 h 248423"/>
              <a:gd name="connsiteX6" fmla="*/ 41405 w 667723"/>
              <a:gd name="connsiteY6" fmla="*/ 248423 h 248423"/>
              <a:gd name="connsiteX7" fmla="*/ 0 w 667723"/>
              <a:gd name="connsiteY7" fmla="*/ 207018 h 248423"/>
              <a:gd name="connsiteX8" fmla="*/ 0 w 667723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723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626318" y="0"/>
                </a:lnTo>
                <a:cubicBezTo>
                  <a:pt x="649185" y="0"/>
                  <a:pt x="667723" y="18538"/>
                  <a:pt x="667723" y="41405"/>
                </a:cubicBezTo>
                <a:lnTo>
                  <a:pt x="667723" y="207018"/>
                </a:lnTo>
                <a:cubicBezTo>
                  <a:pt x="667723" y="229885"/>
                  <a:pt x="649185" y="248423"/>
                  <a:pt x="626318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Pumping Yo-Yo Drum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5319F72-09FF-4541-8251-085194523FD1}"/>
              </a:ext>
            </a:extLst>
          </p:cNvPr>
          <p:cNvSpPr/>
          <p:nvPr/>
        </p:nvSpPr>
        <p:spPr>
          <a:xfrm>
            <a:off x="1310331" y="4077528"/>
            <a:ext cx="1076285" cy="269471"/>
          </a:xfrm>
          <a:custGeom>
            <a:avLst/>
            <a:gdLst>
              <a:gd name="connsiteX0" fmla="*/ 0 w 667723"/>
              <a:gd name="connsiteY0" fmla="*/ 41405 h 248423"/>
              <a:gd name="connsiteX1" fmla="*/ 41405 w 667723"/>
              <a:gd name="connsiteY1" fmla="*/ 0 h 248423"/>
              <a:gd name="connsiteX2" fmla="*/ 626318 w 667723"/>
              <a:gd name="connsiteY2" fmla="*/ 0 h 248423"/>
              <a:gd name="connsiteX3" fmla="*/ 667723 w 667723"/>
              <a:gd name="connsiteY3" fmla="*/ 41405 h 248423"/>
              <a:gd name="connsiteX4" fmla="*/ 667723 w 667723"/>
              <a:gd name="connsiteY4" fmla="*/ 207018 h 248423"/>
              <a:gd name="connsiteX5" fmla="*/ 626318 w 667723"/>
              <a:gd name="connsiteY5" fmla="*/ 248423 h 248423"/>
              <a:gd name="connsiteX6" fmla="*/ 41405 w 667723"/>
              <a:gd name="connsiteY6" fmla="*/ 248423 h 248423"/>
              <a:gd name="connsiteX7" fmla="*/ 0 w 667723"/>
              <a:gd name="connsiteY7" fmla="*/ 207018 h 248423"/>
              <a:gd name="connsiteX8" fmla="*/ 0 w 667723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723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626318" y="0"/>
                </a:lnTo>
                <a:cubicBezTo>
                  <a:pt x="649185" y="0"/>
                  <a:pt x="667723" y="18538"/>
                  <a:pt x="667723" y="41405"/>
                </a:cubicBezTo>
                <a:lnTo>
                  <a:pt x="667723" y="207018"/>
                </a:lnTo>
                <a:cubicBezTo>
                  <a:pt x="667723" y="229885"/>
                  <a:pt x="649185" y="248423"/>
                  <a:pt x="626318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Rotary PTO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1EFF26C-177E-4131-86E2-9ED3E429D23D}"/>
              </a:ext>
            </a:extLst>
          </p:cNvPr>
          <p:cNvSpPr/>
          <p:nvPr/>
        </p:nvSpPr>
        <p:spPr>
          <a:xfrm>
            <a:off x="2821573" y="5339252"/>
            <a:ext cx="1434966" cy="775727"/>
          </a:xfrm>
          <a:custGeom>
            <a:avLst/>
            <a:gdLst>
              <a:gd name="connsiteX0" fmla="*/ 0 w 1369954"/>
              <a:gd name="connsiteY0" fmla="*/ 127425 h 764536"/>
              <a:gd name="connsiteX1" fmla="*/ 127425 w 1369954"/>
              <a:gd name="connsiteY1" fmla="*/ 0 h 764536"/>
              <a:gd name="connsiteX2" fmla="*/ 1242529 w 1369954"/>
              <a:gd name="connsiteY2" fmla="*/ 0 h 764536"/>
              <a:gd name="connsiteX3" fmla="*/ 1369954 w 1369954"/>
              <a:gd name="connsiteY3" fmla="*/ 127425 h 764536"/>
              <a:gd name="connsiteX4" fmla="*/ 1369954 w 1369954"/>
              <a:gd name="connsiteY4" fmla="*/ 637111 h 764536"/>
              <a:gd name="connsiteX5" fmla="*/ 1242529 w 1369954"/>
              <a:gd name="connsiteY5" fmla="*/ 764536 h 764536"/>
              <a:gd name="connsiteX6" fmla="*/ 127425 w 1369954"/>
              <a:gd name="connsiteY6" fmla="*/ 764536 h 764536"/>
              <a:gd name="connsiteX7" fmla="*/ 0 w 1369954"/>
              <a:gd name="connsiteY7" fmla="*/ 637111 h 764536"/>
              <a:gd name="connsiteX8" fmla="*/ 0 w 1369954"/>
              <a:gd name="connsiteY8" fmla="*/ 127425 h 76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9954" h="764536">
                <a:moveTo>
                  <a:pt x="0" y="127425"/>
                </a:moveTo>
                <a:cubicBezTo>
                  <a:pt x="0" y="57050"/>
                  <a:pt x="57050" y="0"/>
                  <a:pt x="127425" y="0"/>
                </a:cubicBezTo>
                <a:lnTo>
                  <a:pt x="1242529" y="0"/>
                </a:lnTo>
                <a:cubicBezTo>
                  <a:pt x="1312904" y="0"/>
                  <a:pt x="1369954" y="57050"/>
                  <a:pt x="1369954" y="127425"/>
                </a:cubicBezTo>
                <a:lnTo>
                  <a:pt x="1369954" y="637111"/>
                </a:lnTo>
                <a:cubicBezTo>
                  <a:pt x="1369954" y="707486"/>
                  <a:pt x="1312904" y="764536"/>
                  <a:pt x="1242529" y="764536"/>
                </a:cubicBezTo>
                <a:lnTo>
                  <a:pt x="127425" y="764536"/>
                </a:lnTo>
                <a:cubicBezTo>
                  <a:pt x="57050" y="764536"/>
                  <a:pt x="0" y="707486"/>
                  <a:pt x="0" y="637111"/>
                </a:cubicBezTo>
                <a:lnTo>
                  <a:pt x="0" y="12742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562" tIns="52562" rIns="52562" bIns="52562" numCol="1" spcCol="1270" anchor="t" anchorCtr="0">
            <a:noAutofit/>
          </a:bodyPr>
          <a:lstStyle/>
          <a:p>
            <a:pPr marL="0" marR="0" lvl="0" indent="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Includes Launch Area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Tail Sitter Perch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 Arm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0B6AFF2-0D8B-46C5-A3FA-04EFA8D9B8EB}"/>
              </a:ext>
            </a:extLst>
          </p:cNvPr>
          <p:cNvSpPr/>
          <p:nvPr/>
        </p:nvSpPr>
        <p:spPr>
          <a:xfrm>
            <a:off x="1300556" y="5339253"/>
            <a:ext cx="1417413" cy="760251"/>
          </a:xfrm>
          <a:custGeom>
            <a:avLst/>
            <a:gdLst>
              <a:gd name="connsiteX0" fmla="*/ 0 w 1172778"/>
              <a:gd name="connsiteY0" fmla="*/ 116814 h 700868"/>
              <a:gd name="connsiteX1" fmla="*/ 116814 w 1172778"/>
              <a:gd name="connsiteY1" fmla="*/ 0 h 700868"/>
              <a:gd name="connsiteX2" fmla="*/ 1055964 w 1172778"/>
              <a:gd name="connsiteY2" fmla="*/ 0 h 700868"/>
              <a:gd name="connsiteX3" fmla="*/ 1172778 w 1172778"/>
              <a:gd name="connsiteY3" fmla="*/ 116814 h 700868"/>
              <a:gd name="connsiteX4" fmla="*/ 1172778 w 1172778"/>
              <a:gd name="connsiteY4" fmla="*/ 584054 h 700868"/>
              <a:gd name="connsiteX5" fmla="*/ 1055964 w 1172778"/>
              <a:gd name="connsiteY5" fmla="*/ 700868 h 700868"/>
              <a:gd name="connsiteX6" fmla="*/ 116814 w 1172778"/>
              <a:gd name="connsiteY6" fmla="*/ 700868 h 700868"/>
              <a:gd name="connsiteX7" fmla="*/ 0 w 1172778"/>
              <a:gd name="connsiteY7" fmla="*/ 584054 h 700868"/>
              <a:gd name="connsiteX8" fmla="*/ 0 w 1172778"/>
              <a:gd name="connsiteY8" fmla="*/ 116814 h 70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778" h="700868">
                <a:moveTo>
                  <a:pt x="0" y="116814"/>
                </a:moveTo>
                <a:cubicBezTo>
                  <a:pt x="0" y="52299"/>
                  <a:pt x="52299" y="0"/>
                  <a:pt x="116814" y="0"/>
                </a:cubicBezTo>
                <a:lnTo>
                  <a:pt x="1055964" y="0"/>
                </a:lnTo>
                <a:cubicBezTo>
                  <a:pt x="1120479" y="0"/>
                  <a:pt x="1172778" y="52299"/>
                  <a:pt x="1172778" y="116814"/>
                </a:cubicBezTo>
                <a:lnTo>
                  <a:pt x="1172778" y="584054"/>
                </a:lnTo>
                <a:cubicBezTo>
                  <a:pt x="1172778" y="648569"/>
                  <a:pt x="1120479" y="700868"/>
                  <a:pt x="1055964" y="700868"/>
                </a:cubicBezTo>
                <a:lnTo>
                  <a:pt x="116814" y="700868"/>
                </a:lnTo>
                <a:cubicBezTo>
                  <a:pt x="52299" y="700868"/>
                  <a:pt x="0" y="648569"/>
                  <a:pt x="0" y="584054"/>
                </a:cubicBezTo>
                <a:lnTo>
                  <a:pt x="0" y="116814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454" tIns="49454" rIns="49454" bIns="49454" numCol="1" spcCol="1270" anchor="t" anchorCtr="0">
            <a:noAutofit/>
          </a:bodyPr>
          <a:lstStyle/>
          <a:p>
            <a:pPr marL="0" marR="0" lvl="0" indent="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External Launch area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Horizontal Launch Strip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Vertical Launch site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Drone Assisted Launch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A23D2FB3-95D1-4AE5-8F6E-D2A5A0136A7A}"/>
              </a:ext>
            </a:extLst>
          </p:cNvPr>
          <p:cNvSpPr/>
          <p:nvPr/>
        </p:nvSpPr>
        <p:spPr>
          <a:xfrm>
            <a:off x="1309588" y="4692152"/>
            <a:ext cx="1095814" cy="269471"/>
          </a:xfrm>
          <a:custGeom>
            <a:avLst/>
            <a:gdLst>
              <a:gd name="connsiteX0" fmla="*/ 0 w 1026702"/>
              <a:gd name="connsiteY0" fmla="*/ 41405 h 248423"/>
              <a:gd name="connsiteX1" fmla="*/ 41405 w 1026702"/>
              <a:gd name="connsiteY1" fmla="*/ 0 h 248423"/>
              <a:gd name="connsiteX2" fmla="*/ 985297 w 1026702"/>
              <a:gd name="connsiteY2" fmla="*/ 0 h 248423"/>
              <a:gd name="connsiteX3" fmla="*/ 1026702 w 1026702"/>
              <a:gd name="connsiteY3" fmla="*/ 41405 h 248423"/>
              <a:gd name="connsiteX4" fmla="*/ 1026702 w 1026702"/>
              <a:gd name="connsiteY4" fmla="*/ 207018 h 248423"/>
              <a:gd name="connsiteX5" fmla="*/ 985297 w 1026702"/>
              <a:gd name="connsiteY5" fmla="*/ 248423 h 248423"/>
              <a:gd name="connsiteX6" fmla="*/ 41405 w 1026702"/>
              <a:gd name="connsiteY6" fmla="*/ 248423 h 248423"/>
              <a:gd name="connsiteX7" fmla="*/ 0 w 1026702"/>
              <a:gd name="connsiteY7" fmla="*/ 207018 h 248423"/>
              <a:gd name="connsiteX8" fmla="*/ 0 w 1026702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702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85297" y="0"/>
                </a:lnTo>
                <a:cubicBezTo>
                  <a:pt x="1008164" y="0"/>
                  <a:pt x="1026702" y="18538"/>
                  <a:pt x="1026702" y="41405"/>
                </a:cubicBezTo>
                <a:lnTo>
                  <a:pt x="1026702" y="207018"/>
                </a:lnTo>
                <a:cubicBezTo>
                  <a:pt x="1026702" y="229885"/>
                  <a:pt x="1008164" y="248423"/>
                  <a:pt x="985297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Offshore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C78C984-C305-4812-9483-F93567F71AC9}"/>
              </a:ext>
            </a:extLst>
          </p:cNvPr>
          <p:cNvSpPr/>
          <p:nvPr/>
        </p:nvSpPr>
        <p:spPr>
          <a:xfrm>
            <a:off x="1310331" y="4385381"/>
            <a:ext cx="1079172" cy="269471"/>
          </a:xfrm>
          <a:custGeom>
            <a:avLst/>
            <a:gdLst>
              <a:gd name="connsiteX0" fmla="*/ 0 w 1011110"/>
              <a:gd name="connsiteY0" fmla="*/ 41405 h 248423"/>
              <a:gd name="connsiteX1" fmla="*/ 41405 w 1011110"/>
              <a:gd name="connsiteY1" fmla="*/ 0 h 248423"/>
              <a:gd name="connsiteX2" fmla="*/ 969705 w 1011110"/>
              <a:gd name="connsiteY2" fmla="*/ 0 h 248423"/>
              <a:gd name="connsiteX3" fmla="*/ 1011110 w 1011110"/>
              <a:gd name="connsiteY3" fmla="*/ 41405 h 248423"/>
              <a:gd name="connsiteX4" fmla="*/ 1011110 w 1011110"/>
              <a:gd name="connsiteY4" fmla="*/ 207018 h 248423"/>
              <a:gd name="connsiteX5" fmla="*/ 969705 w 1011110"/>
              <a:gd name="connsiteY5" fmla="*/ 248423 h 248423"/>
              <a:gd name="connsiteX6" fmla="*/ 41405 w 1011110"/>
              <a:gd name="connsiteY6" fmla="*/ 248423 h 248423"/>
              <a:gd name="connsiteX7" fmla="*/ 0 w 1011110"/>
              <a:gd name="connsiteY7" fmla="*/ 207018 h 248423"/>
              <a:gd name="connsiteX8" fmla="*/ 0 w 1011110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1110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69705" y="0"/>
                </a:lnTo>
                <a:cubicBezTo>
                  <a:pt x="992572" y="0"/>
                  <a:pt x="1011110" y="18538"/>
                  <a:pt x="1011110" y="41405"/>
                </a:cubicBezTo>
                <a:lnTo>
                  <a:pt x="1011110" y="207018"/>
                </a:lnTo>
                <a:cubicBezTo>
                  <a:pt x="1011110" y="229885"/>
                  <a:pt x="992572" y="248423"/>
                  <a:pt x="969705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Ground Plane Rail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2EA691B-FF0F-4D82-B443-5CB7C64A669B}"/>
              </a:ext>
            </a:extLst>
          </p:cNvPr>
          <p:cNvSpPr/>
          <p:nvPr/>
        </p:nvSpPr>
        <p:spPr>
          <a:xfrm>
            <a:off x="1293986" y="6152447"/>
            <a:ext cx="965886" cy="473781"/>
          </a:xfrm>
          <a:custGeom>
            <a:avLst/>
            <a:gdLst>
              <a:gd name="connsiteX0" fmla="*/ 0 w 904969"/>
              <a:gd name="connsiteY0" fmla="*/ 67451 h 404698"/>
              <a:gd name="connsiteX1" fmla="*/ 67451 w 904969"/>
              <a:gd name="connsiteY1" fmla="*/ 0 h 404698"/>
              <a:gd name="connsiteX2" fmla="*/ 837518 w 904969"/>
              <a:gd name="connsiteY2" fmla="*/ 0 h 404698"/>
              <a:gd name="connsiteX3" fmla="*/ 904969 w 904969"/>
              <a:gd name="connsiteY3" fmla="*/ 67451 h 404698"/>
              <a:gd name="connsiteX4" fmla="*/ 904969 w 904969"/>
              <a:gd name="connsiteY4" fmla="*/ 337247 h 404698"/>
              <a:gd name="connsiteX5" fmla="*/ 837518 w 904969"/>
              <a:gd name="connsiteY5" fmla="*/ 404698 h 404698"/>
              <a:gd name="connsiteX6" fmla="*/ 67451 w 904969"/>
              <a:gd name="connsiteY6" fmla="*/ 404698 h 404698"/>
              <a:gd name="connsiteX7" fmla="*/ 0 w 904969"/>
              <a:gd name="connsiteY7" fmla="*/ 337247 h 404698"/>
              <a:gd name="connsiteX8" fmla="*/ 0 w 904969"/>
              <a:gd name="connsiteY8" fmla="*/ 67451 h 40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4969" h="404698">
                <a:moveTo>
                  <a:pt x="0" y="67451"/>
                </a:moveTo>
                <a:cubicBezTo>
                  <a:pt x="0" y="30199"/>
                  <a:pt x="30199" y="0"/>
                  <a:pt x="67451" y="0"/>
                </a:cubicBezTo>
                <a:lnTo>
                  <a:pt x="837518" y="0"/>
                </a:lnTo>
                <a:cubicBezTo>
                  <a:pt x="874770" y="0"/>
                  <a:pt x="904969" y="30199"/>
                  <a:pt x="904969" y="67451"/>
                </a:cubicBezTo>
                <a:lnTo>
                  <a:pt x="904969" y="337247"/>
                </a:lnTo>
                <a:cubicBezTo>
                  <a:pt x="904969" y="374499"/>
                  <a:pt x="874770" y="404698"/>
                  <a:pt x="837518" y="404698"/>
                </a:cubicBezTo>
                <a:lnTo>
                  <a:pt x="67451" y="404698"/>
                </a:lnTo>
                <a:cubicBezTo>
                  <a:pt x="30199" y="404698"/>
                  <a:pt x="0" y="374499"/>
                  <a:pt x="0" y="337247"/>
                </a:cubicBezTo>
                <a:lnTo>
                  <a:pt x="0" y="67451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996" tIns="34996" rIns="34996" bIns="34996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Land Exclusion </a:t>
            </a: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Zone Area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842BE41-4A71-4AC0-9672-233D75A64ED0}"/>
              </a:ext>
            </a:extLst>
          </p:cNvPr>
          <p:cNvSpPr/>
          <p:nvPr/>
        </p:nvSpPr>
        <p:spPr>
          <a:xfrm>
            <a:off x="3401035" y="6152447"/>
            <a:ext cx="861342" cy="473781"/>
          </a:xfrm>
          <a:custGeom>
            <a:avLst/>
            <a:gdLst>
              <a:gd name="connsiteX0" fmla="*/ 0 w 807018"/>
              <a:gd name="connsiteY0" fmla="*/ 70204 h 421216"/>
              <a:gd name="connsiteX1" fmla="*/ 70204 w 807018"/>
              <a:gd name="connsiteY1" fmla="*/ 0 h 421216"/>
              <a:gd name="connsiteX2" fmla="*/ 736814 w 807018"/>
              <a:gd name="connsiteY2" fmla="*/ 0 h 421216"/>
              <a:gd name="connsiteX3" fmla="*/ 807018 w 807018"/>
              <a:gd name="connsiteY3" fmla="*/ 70204 h 421216"/>
              <a:gd name="connsiteX4" fmla="*/ 807018 w 807018"/>
              <a:gd name="connsiteY4" fmla="*/ 351012 h 421216"/>
              <a:gd name="connsiteX5" fmla="*/ 736814 w 807018"/>
              <a:gd name="connsiteY5" fmla="*/ 421216 h 421216"/>
              <a:gd name="connsiteX6" fmla="*/ 70204 w 807018"/>
              <a:gd name="connsiteY6" fmla="*/ 421216 h 421216"/>
              <a:gd name="connsiteX7" fmla="*/ 0 w 807018"/>
              <a:gd name="connsiteY7" fmla="*/ 351012 h 421216"/>
              <a:gd name="connsiteX8" fmla="*/ 0 w 807018"/>
              <a:gd name="connsiteY8" fmla="*/ 70204 h 4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018" h="421216">
                <a:moveTo>
                  <a:pt x="0" y="70204"/>
                </a:moveTo>
                <a:cubicBezTo>
                  <a:pt x="0" y="31431"/>
                  <a:pt x="31431" y="0"/>
                  <a:pt x="70204" y="0"/>
                </a:cubicBezTo>
                <a:lnTo>
                  <a:pt x="736814" y="0"/>
                </a:lnTo>
                <a:cubicBezTo>
                  <a:pt x="775587" y="0"/>
                  <a:pt x="807018" y="31431"/>
                  <a:pt x="807018" y="70204"/>
                </a:cubicBezTo>
                <a:lnTo>
                  <a:pt x="807018" y="351012"/>
                </a:lnTo>
                <a:cubicBezTo>
                  <a:pt x="807018" y="389785"/>
                  <a:pt x="775587" y="421216"/>
                  <a:pt x="736814" y="421216"/>
                </a:cubicBezTo>
                <a:lnTo>
                  <a:pt x="70204" y="421216"/>
                </a:lnTo>
                <a:cubicBezTo>
                  <a:pt x="31431" y="421216"/>
                  <a:pt x="0" y="389785"/>
                  <a:pt x="0" y="351012"/>
                </a:cubicBezTo>
                <a:lnTo>
                  <a:pt x="0" y="70204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02" tIns="35802" rIns="35802" bIns="35802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Anchor types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70C6B8A-A5F5-4466-8E13-42850555AA5B}"/>
              </a:ext>
            </a:extLst>
          </p:cNvPr>
          <p:cNvSpPr/>
          <p:nvPr/>
        </p:nvSpPr>
        <p:spPr>
          <a:xfrm>
            <a:off x="2844447" y="4648704"/>
            <a:ext cx="1398907" cy="630725"/>
          </a:xfrm>
          <a:custGeom>
            <a:avLst/>
            <a:gdLst>
              <a:gd name="connsiteX0" fmla="*/ 0 w 1374873"/>
              <a:gd name="connsiteY0" fmla="*/ 100322 h 601918"/>
              <a:gd name="connsiteX1" fmla="*/ 100322 w 1374873"/>
              <a:gd name="connsiteY1" fmla="*/ 0 h 601918"/>
              <a:gd name="connsiteX2" fmla="*/ 1274551 w 1374873"/>
              <a:gd name="connsiteY2" fmla="*/ 0 h 601918"/>
              <a:gd name="connsiteX3" fmla="*/ 1374873 w 1374873"/>
              <a:gd name="connsiteY3" fmla="*/ 100322 h 601918"/>
              <a:gd name="connsiteX4" fmla="*/ 1374873 w 1374873"/>
              <a:gd name="connsiteY4" fmla="*/ 501596 h 601918"/>
              <a:gd name="connsiteX5" fmla="*/ 1274551 w 1374873"/>
              <a:gd name="connsiteY5" fmla="*/ 601918 h 601918"/>
              <a:gd name="connsiteX6" fmla="*/ 100322 w 1374873"/>
              <a:gd name="connsiteY6" fmla="*/ 601918 h 601918"/>
              <a:gd name="connsiteX7" fmla="*/ 0 w 1374873"/>
              <a:gd name="connsiteY7" fmla="*/ 501596 h 601918"/>
              <a:gd name="connsiteX8" fmla="*/ 0 w 1374873"/>
              <a:gd name="connsiteY8" fmla="*/ 100322 h 60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4873" h="601918">
                <a:moveTo>
                  <a:pt x="0" y="100322"/>
                </a:moveTo>
                <a:cubicBezTo>
                  <a:pt x="0" y="44916"/>
                  <a:pt x="44916" y="0"/>
                  <a:pt x="100322" y="0"/>
                </a:cubicBezTo>
                <a:lnTo>
                  <a:pt x="1274551" y="0"/>
                </a:lnTo>
                <a:cubicBezTo>
                  <a:pt x="1329957" y="0"/>
                  <a:pt x="1374873" y="44916"/>
                  <a:pt x="1374873" y="100322"/>
                </a:cubicBezTo>
                <a:lnTo>
                  <a:pt x="1374873" y="501596"/>
                </a:lnTo>
                <a:cubicBezTo>
                  <a:pt x="1374873" y="557002"/>
                  <a:pt x="1329957" y="601918"/>
                  <a:pt x="1274551" y="601918"/>
                </a:cubicBezTo>
                <a:lnTo>
                  <a:pt x="100322" y="601918"/>
                </a:lnTo>
                <a:cubicBezTo>
                  <a:pt x="44916" y="601918"/>
                  <a:pt x="0" y="557002"/>
                  <a:pt x="0" y="501596"/>
                </a:cubicBezTo>
                <a:lnTo>
                  <a:pt x="0" y="100322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623" tIns="44623" rIns="44623" bIns="44623" numCol="1" spcCol="1270" anchor="t" anchorCtr="0">
            <a:noAutofit/>
          </a:bodyPr>
          <a:lstStyle/>
          <a:p>
            <a:pPr marL="0" marR="0" lvl="0" indent="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Output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Electrical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Propulsion</a:t>
            </a:r>
          </a:p>
          <a:p>
            <a:pPr marL="57150" marR="0" lvl="1" indent="-57150" algn="l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405E466-5BB3-4AAD-A342-7E87A8B94EA1}"/>
              </a:ext>
            </a:extLst>
          </p:cNvPr>
          <p:cNvSpPr/>
          <p:nvPr/>
        </p:nvSpPr>
        <p:spPr>
          <a:xfrm>
            <a:off x="2311202" y="6140018"/>
            <a:ext cx="1020479" cy="493024"/>
          </a:xfrm>
          <a:custGeom>
            <a:avLst/>
            <a:gdLst>
              <a:gd name="connsiteX0" fmla="*/ 0 w 956119"/>
              <a:gd name="connsiteY0" fmla="*/ 75754 h 454514"/>
              <a:gd name="connsiteX1" fmla="*/ 75754 w 956119"/>
              <a:gd name="connsiteY1" fmla="*/ 0 h 454514"/>
              <a:gd name="connsiteX2" fmla="*/ 880365 w 956119"/>
              <a:gd name="connsiteY2" fmla="*/ 0 h 454514"/>
              <a:gd name="connsiteX3" fmla="*/ 956119 w 956119"/>
              <a:gd name="connsiteY3" fmla="*/ 75754 h 454514"/>
              <a:gd name="connsiteX4" fmla="*/ 956119 w 956119"/>
              <a:gd name="connsiteY4" fmla="*/ 378760 h 454514"/>
              <a:gd name="connsiteX5" fmla="*/ 880365 w 956119"/>
              <a:gd name="connsiteY5" fmla="*/ 454514 h 454514"/>
              <a:gd name="connsiteX6" fmla="*/ 75754 w 956119"/>
              <a:gd name="connsiteY6" fmla="*/ 454514 h 454514"/>
              <a:gd name="connsiteX7" fmla="*/ 0 w 956119"/>
              <a:gd name="connsiteY7" fmla="*/ 378760 h 454514"/>
              <a:gd name="connsiteX8" fmla="*/ 0 w 956119"/>
              <a:gd name="connsiteY8" fmla="*/ 75754 h 4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6119" h="454514">
                <a:moveTo>
                  <a:pt x="0" y="75754"/>
                </a:moveTo>
                <a:cubicBezTo>
                  <a:pt x="0" y="33916"/>
                  <a:pt x="33916" y="0"/>
                  <a:pt x="75754" y="0"/>
                </a:cubicBezTo>
                <a:lnTo>
                  <a:pt x="880365" y="0"/>
                </a:lnTo>
                <a:cubicBezTo>
                  <a:pt x="922203" y="0"/>
                  <a:pt x="956119" y="33916"/>
                  <a:pt x="956119" y="75754"/>
                </a:cubicBezTo>
                <a:lnTo>
                  <a:pt x="956119" y="378760"/>
                </a:lnTo>
                <a:cubicBezTo>
                  <a:pt x="956119" y="420598"/>
                  <a:pt x="922203" y="454514"/>
                  <a:pt x="880365" y="454514"/>
                </a:cubicBezTo>
                <a:lnTo>
                  <a:pt x="75754" y="454514"/>
                </a:lnTo>
                <a:cubicBezTo>
                  <a:pt x="33916" y="454514"/>
                  <a:pt x="0" y="420598"/>
                  <a:pt x="0" y="378760"/>
                </a:cubicBezTo>
                <a:lnTo>
                  <a:pt x="0" y="75754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428" tIns="37428" rIns="37428" bIns="37428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Auxiliary field components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4A30094-65A6-4796-9538-DF04D74BA0CD}"/>
              </a:ext>
            </a:extLst>
          </p:cNvPr>
          <p:cNvSpPr/>
          <p:nvPr/>
        </p:nvSpPr>
        <p:spPr>
          <a:xfrm>
            <a:off x="6349679" y="3914292"/>
            <a:ext cx="900000" cy="540000"/>
          </a:xfrm>
          <a:custGeom>
            <a:avLst/>
            <a:gdLst>
              <a:gd name="connsiteX0" fmla="*/ 0 w 807826"/>
              <a:gd name="connsiteY0" fmla="*/ 90022 h 540120"/>
              <a:gd name="connsiteX1" fmla="*/ 90022 w 807826"/>
              <a:gd name="connsiteY1" fmla="*/ 0 h 540120"/>
              <a:gd name="connsiteX2" fmla="*/ 717804 w 807826"/>
              <a:gd name="connsiteY2" fmla="*/ 0 h 540120"/>
              <a:gd name="connsiteX3" fmla="*/ 807826 w 807826"/>
              <a:gd name="connsiteY3" fmla="*/ 90022 h 540120"/>
              <a:gd name="connsiteX4" fmla="*/ 807826 w 807826"/>
              <a:gd name="connsiteY4" fmla="*/ 450098 h 540120"/>
              <a:gd name="connsiteX5" fmla="*/ 717804 w 807826"/>
              <a:gd name="connsiteY5" fmla="*/ 540120 h 540120"/>
              <a:gd name="connsiteX6" fmla="*/ 90022 w 807826"/>
              <a:gd name="connsiteY6" fmla="*/ 540120 h 540120"/>
              <a:gd name="connsiteX7" fmla="*/ 0 w 807826"/>
              <a:gd name="connsiteY7" fmla="*/ 450098 h 540120"/>
              <a:gd name="connsiteX8" fmla="*/ 0 w 807826"/>
              <a:gd name="connsiteY8" fmla="*/ 90022 h 54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826" h="540120">
                <a:moveTo>
                  <a:pt x="0" y="90022"/>
                </a:moveTo>
                <a:cubicBezTo>
                  <a:pt x="0" y="40304"/>
                  <a:pt x="40304" y="0"/>
                  <a:pt x="90022" y="0"/>
                </a:cubicBezTo>
                <a:lnTo>
                  <a:pt x="717804" y="0"/>
                </a:lnTo>
                <a:cubicBezTo>
                  <a:pt x="767522" y="0"/>
                  <a:pt x="807826" y="40304"/>
                  <a:pt x="807826" y="90022"/>
                </a:cubicBezTo>
                <a:lnTo>
                  <a:pt x="807826" y="450098"/>
                </a:lnTo>
                <a:cubicBezTo>
                  <a:pt x="807826" y="499816"/>
                  <a:pt x="767522" y="540120"/>
                  <a:pt x="717804" y="540120"/>
                </a:cubicBezTo>
                <a:lnTo>
                  <a:pt x="90022" y="540120"/>
                </a:lnTo>
                <a:cubicBezTo>
                  <a:pt x="40304" y="540120"/>
                  <a:pt x="0" y="499816"/>
                  <a:pt x="0" y="450098"/>
                </a:cubicBezTo>
                <a:lnTo>
                  <a:pt x="0" y="9002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766" tIns="51766" rIns="51766" bIns="51766" numCol="1" spcCol="1270" anchor="ctr" anchorCtr="0">
            <a:noAutofit/>
          </a:bodyPr>
          <a:lstStyle/>
          <a:p>
            <a:pPr marL="0" marR="0" lvl="0" indent="0" algn="ctr" defTabSz="444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Blade Construction 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4F8AF71-F656-4611-9AED-584DEA94D86B}"/>
              </a:ext>
            </a:extLst>
          </p:cNvPr>
          <p:cNvCxnSpPr>
            <a:cxnSpLocks/>
          </p:cNvCxnSpPr>
          <p:nvPr/>
        </p:nvCxnSpPr>
        <p:spPr>
          <a:xfrm flipH="1" flipV="1">
            <a:off x="3256598" y="2372173"/>
            <a:ext cx="10190" cy="166022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811E819-9740-460B-8B80-3BC0626850FF}"/>
              </a:ext>
            </a:extLst>
          </p:cNvPr>
          <p:cNvCxnSpPr>
            <a:cxnSpLocks/>
            <a:stCxn id="90" idx="6"/>
            <a:endCxn id="146" idx="3"/>
          </p:cNvCxnSpPr>
          <p:nvPr/>
        </p:nvCxnSpPr>
        <p:spPr>
          <a:xfrm flipH="1">
            <a:off x="2674096" y="2463262"/>
            <a:ext cx="296253" cy="328393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E13A5BA-0776-4027-9B95-7CBD2F774190}"/>
              </a:ext>
            </a:extLst>
          </p:cNvPr>
          <p:cNvCxnSpPr>
            <a:cxnSpLocks/>
            <a:stCxn id="90" idx="7"/>
            <a:endCxn id="134" idx="7"/>
          </p:cNvCxnSpPr>
          <p:nvPr/>
        </p:nvCxnSpPr>
        <p:spPr>
          <a:xfrm flipH="1">
            <a:off x="2016415" y="2373260"/>
            <a:ext cx="865925" cy="170661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4AF8CCB-0E6D-447E-B9F0-0855EC9EA4EC}"/>
              </a:ext>
            </a:extLst>
          </p:cNvPr>
          <p:cNvCxnSpPr>
            <a:cxnSpLocks/>
            <a:stCxn id="90" idx="0"/>
            <a:endCxn id="102" idx="4"/>
          </p:cNvCxnSpPr>
          <p:nvPr/>
        </p:nvCxnSpPr>
        <p:spPr>
          <a:xfrm flipH="1" flipV="1">
            <a:off x="1964110" y="1894200"/>
            <a:ext cx="918230" cy="119064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4AB9B69-1453-4682-88EF-0B4ED9DDF4D6}"/>
              </a:ext>
            </a:extLst>
          </p:cNvPr>
          <p:cNvCxnSpPr>
            <a:cxnSpLocks/>
          </p:cNvCxnSpPr>
          <p:nvPr/>
        </p:nvCxnSpPr>
        <p:spPr>
          <a:xfrm flipH="1" flipV="1">
            <a:off x="3375307" y="1611912"/>
            <a:ext cx="41837" cy="242971"/>
          </a:xfrm>
          <a:prstGeom prst="line">
            <a:avLst/>
          </a:prstGeom>
          <a:ln>
            <a:solidFill>
              <a:srgbClr val="677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AB83B86-0D67-4B29-98DD-6B6A6EE2879E}"/>
              </a:ext>
            </a:extLst>
          </p:cNvPr>
          <p:cNvSpPr/>
          <p:nvPr/>
        </p:nvSpPr>
        <p:spPr>
          <a:xfrm>
            <a:off x="2016415" y="2009444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Power Curve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B38C72F6-F3CA-487D-9E4D-8F4676CCA344}"/>
              </a:ext>
            </a:extLst>
          </p:cNvPr>
          <p:cNvSpPr/>
          <p:nvPr/>
        </p:nvSpPr>
        <p:spPr>
          <a:xfrm>
            <a:off x="2016415" y="1359723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TRL</a:t>
            </a:r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AAC245B8-A42E-46AC-9726-A89404DF2BAC}"/>
              </a:ext>
            </a:extLst>
          </p:cNvPr>
          <p:cNvSpPr/>
          <p:nvPr/>
        </p:nvSpPr>
        <p:spPr>
          <a:xfrm>
            <a:off x="2723627" y="1619299"/>
            <a:ext cx="1123469" cy="216017"/>
          </a:xfrm>
          <a:custGeom>
            <a:avLst/>
            <a:gdLst>
              <a:gd name="connsiteX0" fmla="*/ 0 w 1052613"/>
              <a:gd name="connsiteY0" fmla="*/ 43253 h 259513"/>
              <a:gd name="connsiteX1" fmla="*/ 43253 w 1052613"/>
              <a:gd name="connsiteY1" fmla="*/ 0 h 259513"/>
              <a:gd name="connsiteX2" fmla="*/ 1009360 w 1052613"/>
              <a:gd name="connsiteY2" fmla="*/ 0 h 259513"/>
              <a:gd name="connsiteX3" fmla="*/ 1052613 w 1052613"/>
              <a:gd name="connsiteY3" fmla="*/ 43253 h 259513"/>
              <a:gd name="connsiteX4" fmla="*/ 1052613 w 1052613"/>
              <a:gd name="connsiteY4" fmla="*/ 216260 h 259513"/>
              <a:gd name="connsiteX5" fmla="*/ 1009360 w 1052613"/>
              <a:gd name="connsiteY5" fmla="*/ 259513 h 259513"/>
              <a:gd name="connsiteX6" fmla="*/ 43253 w 1052613"/>
              <a:gd name="connsiteY6" fmla="*/ 259513 h 259513"/>
              <a:gd name="connsiteX7" fmla="*/ 0 w 1052613"/>
              <a:gd name="connsiteY7" fmla="*/ 216260 h 259513"/>
              <a:gd name="connsiteX8" fmla="*/ 0 w 1052613"/>
              <a:gd name="connsiteY8" fmla="*/ 43253 h 25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613" h="259513">
                <a:moveTo>
                  <a:pt x="0" y="43253"/>
                </a:moveTo>
                <a:cubicBezTo>
                  <a:pt x="0" y="19365"/>
                  <a:pt x="19365" y="0"/>
                  <a:pt x="43253" y="0"/>
                </a:cubicBezTo>
                <a:lnTo>
                  <a:pt x="1009360" y="0"/>
                </a:lnTo>
                <a:cubicBezTo>
                  <a:pt x="1033248" y="0"/>
                  <a:pt x="1052613" y="19365"/>
                  <a:pt x="1052613" y="43253"/>
                </a:cubicBezTo>
                <a:lnTo>
                  <a:pt x="1052613" y="216260"/>
                </a:lnTo>
                <a:cubicBezTo>
                  <a:pt x="1052613" y="240148"/>
                  <a:pt x="1033248" y="259513"/>
                  <a:pt x="1009360" y="259513"/>
                </a:cubicBezTo>
                <a:lnTo>
                  <a:pt x="43253" y="259513"/>
                </a:lnTo>
                <a:cubicBezTo>
                  <a:pt x="19365" y="259513"/>
                  <a:pt x="0" y="240148"/>
                  <a:pt x="0" y="216260"/>
                </a:cubicBezTo>
                <a:lnTo>
                  <a:pt x="0" y="43253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448" tIns="30448" rIns="30448" bIns="30448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Country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FEF305E6-6BFA-4684-BF88-A2F10F7B0FB5}"/>
              </a:ext>
            </a:extLst>
          </p:cNvPr>
          <p:cNvSpPr/>
          <p:nvPr/>
        </p:nvSpPr>
        <p:spPr>
          <a:xfrm>
            <a:off x="2011322" y="2684757"/>
            <a:ext cx="662774" cy="641375"/>
          </a:xfrm>
          <a:custGeom>
            <a:avLst/>
            <a:gdLst>
              <a:gd name="connsiteX0" fmla="*/ 0 w 620974"/>
              <a:gd name="connsiteY0" fmla="*/ 98548 h 591277"/>
              <a:gd name="connsiteX1" fmla="*/ 98548 w 620974"/>
              <a:gd name="connsiteY1" fmla="*/ 0 h 591277"/>
              <a:gd name="connsiteX2" fmla="*/ 522426 w 620974"/>
              <a:gd name="connsiteY2" fmla="*/ 0 h 591277"/>
              <a:gd name="connsiteX3" fmla="*/ 620974 w 620974"/>
              <a:gd name="connsiteY3" fmla="*/ 98548 h 591277"/>
              <a:gd name="connsiteX4" fmla="*/ 620974 w 620974"/>
              <a:gd name="connsiteY4" fmla="*/ 492729 h 591277"/>
              <a:gd name="connsiteX5" fmla="*/ 522426 w 620974"/>
              <a:gd name="connsiteY5" fmla="*/ 591277 h 591277"/>
              <a:gd name="connsiteX6" fmla="*/ 98548 w 620974"/>
              <a:gd name="connsiteY6" fmla="*/ 591277 h 591277"/>
              <a:gd name="connsiteX7" fmla="*/ 0 w 620974"/>
              <a:gd name="connsiteY7" fmla="*/ 492729 h 591277"/>
              <a:gd name="connsiteX8" fmla="*/ 0 w 620974"/>
              <a:gd name="connsiteY8" fmla="*/ 98548 h 5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974" h="591277">
                <a:moveTo>
                  <a:pt x="0" y="98548"/>
                </a:moveTo>
                <a:cubicBezTo>
                  <a:pt x="0" y="44121"/>
                  <a:pt x="44121" y="0"/>
                  <a:pt x="98548" y="0"/>
                </a:cubicBezTo>
                <a:lnTo>
                  <a:pt x="522426" y="0"/>
                </a:lnTo>
                <a:cubicBezTo>
                  <a:pt x="576853" y="0"/>
                  <a:pt x="620974" y="44121"/>
                  <a:pt x="620974" y="98548"/>
                </a:cubicBezTo>
                <a:lnTo>
                  <a:pt x="620974" y="492729"/>
                </a:lnTo>
                <a:cubicBezTo>
                  <a:pt x="620974" y="547156"/>
                  <a:pt x="576853" y="591277"/>
                  <a:pt x="522426" y="591277"/>
                </a:cubicBezTo>
                <a:lnTo>
                  <a:pt x="98548" y="591277"/>
                </a:lnTo>
                <a:cubicBezTo>
                  <a:pt x="44121" y="591277"/>
                  <a:pt x="0" y="547156"/>
                  <a:pt x="0" y="492729"/>
                </a:cubicBezTo>
                <a:lnTo>
                  <a:pt x="0" y="98548"/>
                </a:lnTo>
                <a:close/>
              </a:path>
            </a:pathLst>
          </a:custGeom>
          <a:solidFill>
            <a:srgbClr val="B1B8E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644" tIns="46644" rIns="46644" bIns="46644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Certifications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902C8B9-F6FF-4A3A-9118-FDAFD7E4B20C}"/>
              </a:ext>
            </a:extLst>
          </p:cNvPr>
          <p:cNvCxnSpPr>
            <a:cxnSpLocks/>
            <a:stCxn id="11" idx="3"/>
            <a:endCxn id="12" idx="6"/>
          </p:cNvCxnSpPr>
          <p:nvPr/>
        </p:nvCxnSpPr>
        <p:spPr>
          <a:xfrm flipV="1">
            <a:off x="4748340" y="2485935"/>
            <a:ext cx="1689290" cy="255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491407DB-5243-4706-9577-89F150676863}"/>
              </a:ext>
            </a:extLst>
          </p:cNvPr>
          <p:cNvCxnSpPr>
            <a:cxnSpLocks/>
            <a:stCxn id="28" idx="3"/>
            <a:endCxn id="30" idx="7"/>
          </p:cNvCxnSpPr>
          <p:nvPr/>
        </p:nvCxnSpPr>
        <p:spPr>
          <a:xfrm flipV="1">
            <a:off x="7256650" y="1029349"/>
            <a:ext cx="1119907" cy="1896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BA26E98A-9E54-480B-B3D7-A5C24872AEB5}"/>
              </a:ext>
            </a:extLst>
          </p:cNvPr>
          <p:cNvCxnSpPr>
            <a:cxnSpLocks/>
            <a:stCxn id="28" idx="3"/>
            <a:endCxn id="32" idx="7"/>
          </p:cNvCxnSpPr>
          <p:nvPr/>
        </p:nvCxnSpPr>
        <p:spPr>
          <a:xfrm flipV="1">
            <a:off x="7256650" y="2004756"/>
            <a:ext cx="1119907" cy="92121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773B3DC6-67DA-4973-9F7D-A9DB5B1E3040}"/>
              </a:ext>
            </a:extLst>
          </p:cNvPr>
          <p:cNvCxnSpPr>
            <a:cxnSpLocks/>
            <a:stCxn id="28" idx="3"/>
            <a:endCxn id="34" idx="0"/>
          </p:cNvCxnSpPr>
          <p:nvPr/>
        </p:nvCxnSpPr>
        <p:spPr>
          <a:xfrm flipV="1">
            <a:off x="7256650" y="2354956"/>
            <a:ext cx="1119907" cy="57101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DE1F0B98-15D2-4838-9C3D-73A1F00B2420}"/>
              </a:ext>
            </a:extLst>
          </p:cNvPr>
          <p:cNvCxnSpPr>
            <a:cxnSpLocks/>
            <a:stCxn id="53" idx="0"/>
            <a:endCxn id="35" idx="4"/>
          </p:cNvCxnSpPr>
          <p:nvPr/>
        </p:nvCxnSpPr>
        <p:spPr>
          <a:xfrm flipH="1" flipV="1">
            <a:off x="7249679" y="4364290"/>
            <a:ext cx="185929" cy="135822"/>
          </a:xfrm>
          <a:prstGeom prst="line">
            <a:avLst/>
          </a:prstGeom>
          <a:ln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C006B818-3CED-4E88-A53D-F99254734351}"/>
              </a:ext>
            </a:extLst>
          </p:cNvPr>
          <p:cNvSpPr/>
          <p:nvPr/>
        </p:nvSpPr>
        <p:spPr>
          <a:xfrm>
            <a:off x="4845449" y="974802"/>
            <a:ext cx="540000" cy="540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Drone Assist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8DAA56-7F03-47FE-9CD0-E95FEF7187F8}"/>
              </a:ext>
            </a:extLst>
          </p:cNvPr>
          <p:cNvCxnSpPr/>
          <p:nvPr/>
        </p:nvCxnSpPr>
        <p:spPr>
          <a:xfrm flipH="1">
            <a:off x="3409319" y="3774692"/>
            <a:ext cx="95654" cy="213833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5E10E2B7-A4D5-46DC-8573-CEA839982993}"/>
              </a:ext>
            </a:extLst>
          </p:cNvPr>
          <p:cNvSpPr/>
          <p:nvPr/>
        </p:nvSpPr>
        <p:spPr>
          <a:xfrm>
            <a:off x="1300800" y="5013501"/>
            <a:ext cx="1095814" cy="269471"/>
          </a:xfrm>
          <a:custGeom>
            <a:avLst/>
            <a:gdLst>
              <a:gd name="connsiteX0" fmla="*/ 0 w 1026702"/>
              <a:gd name="connsiteY0" fmla="*/ 41405 h 248423"/>
              <a:gd name="connsiteX1" fmla="*/ 41405 w 1026702"/>
              <a:gd name="connsiteY1" fmla="*/ 0 h 248423"/>
              <a:gd name="connsiteX2" fmla="*/ 985297 w 1026702"/>
              <a:gd name="connsiteY2" fmla="*/ 0 h 248423"/>
              <a:gd name="connsiteX3" fmla="*/ 1026702 w 1026702"/>
              <a:gd name="connsiteY3" fmla="*/ 41405 h 248423"/>
              <a:gd name="connsiteX4" fmla="*/ 1026702 w 1026702"/>
              <a:gd name="connsiteY4" fmla="*/ 207018 h 248423"/>
              <a:gd name="connsiteX5" fmla="*/ 985297 w 1026702"/>
              <a:gd name="connsiteY5" fmla="*/ 248423 h 248423"/>
              <a:gd name="connsiteX6" fmla="*/ 41405 w 1026702"/>
              <a:gd name="connsiteY6" fmla="*/ 248423 h 248423"/>
              <a:gd name="connsiteX7" fmla="*/ 0 w 1026702"/>
              <a:gd name="connsiteY7" fmla="*/ 207018 h 248423"/>
              <a:gd name="connsiteX8" fmla="*/ 0 w 1026702"/>
              <a:gd name="connsiteY8" fmla="*/ 41405 h 24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6702" h="248423">
                <a:moveTo>
                  <a:pt x="0" y="41405"/>
                </a:moveTo>
                <a:cubicBezTo>
                  <a:pt x="0" y="18538"/>
                  <a:pt x="18538" y="0"/>
                  <a:pt x="41405" y="0"/>
                </a:cubicBezTo>
                <a:lnTo>
                  <a:pt x="985297" y="0"/>
                </a:lnTo>
                <a:cubicBezTo>
                  <a:pt x="1008164" y="0"/>
                  <a:pt x="1026702" y="18538"/>
                  <a:pt x="1026702" y="41405"/>
                </a:cubicBezTo>
                <a:lnTo>
                  <a:pt x="1026702" y="207018"/>
                </a:lnTo>
                <a:cubicBezTo>
                  <a:pt x="1026702" y="229885"/>
                  <a:pt x="1008164" y="248423"/>
                  <a:pt x="985297" y="248423"/>
                </a:cubicBezTo>
                <a:lnTo>
                  <a:pt x="41405" y="248423"/>
                </a:lnTo>
                <a:cubicBezTo>
                  <a:pt x="18538" y="248423"/>
                  <a:pt x="0" y="229885"/>
                  <a:pt x="0" y="207018"/>
                </a:cubicBezTo>
                <a:lnTo>
                  <a:pt x="0" y="41405"/>
                </a:lnTo>
                <a:close/>
              </a:path>
            </a:pathLst>
          </a:custGeom>
          <a:solidFill>
            <a:srgbClr val="8AD6C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367" tIns="27367" rIns="27367" bIns="27367" numCol="1" spcCol="1270" anchor="t" anchorCtr="0">
            <a:noAutofit/>
          </a:bodyPr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Launching Mast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63EB4D92-E286-4C15-9008-821C9C0A278F}"/>
              </a:ext>
            </a:extLst>
          </p:cNvPr>
          <p:cNvCxnSpPr>
            <a:cxnSpLocks/>
            <a:stCxn id="69" idx="6"/>
            <a:endCxn id="153" idx="3"/>
          </p:cNvCxnSpPr>
          <p:nvPr/>
        </p:nvCxnSpPr>
        <p:spPr>
          <a:xfrm flipH="1">
            <a:off x="2396614" y="4452264"/>
            <a:ext cx="528548" cy="606150"/>
          </a:xfrm>
          <a:prstGeom prst="line">
            <a:avLst/>
          </a:prstGeom>
          <a:ln>
            <a:solidFill>
              <a:srgbClr val="205A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3AF6AE2-0DD4-4AA7-8FAB-B7037345DA1B}"/>
              </a:ext>
            </a:extLst>
          </p:cNvPr>
          <p:cNvSpPr/>
          <p:nvPr/>
        </p:nvSpPr>
        <p:spPr>
          <a:xfrm>
            <a:off x="8440533" y="4370378"/>
            <a:ext cx="791263" cy="720000"/>
          </a:xfrm>
          <a:custGeom>
            <a:avLst/>
            <a:gdLst>
              <a:gd name="connsiteX0" fmla="*/ 0 w 1130575"/>
              <a:gd name="connsiteY0" fmla="*/ 85242 h 511441"/>
              <a:gd name="connsiteX1" fmla="*/ 85242 w 1130575"/>
              <a:gd name="connsiteY1" fmla="*/ 0 h 511441"/>
              <a:gd name="connsiteX2" fmla="*/ 1045333 w 1130575"/>
              <a:gd name="connsiteY2" fmla="*/ 0 h 511441"/>
              <a:gd name="connsiteX3" fmla="*/ 1130575 w 1130575"/>
              <a:gd name="connsiteY3" fmla="*/ 85242 h 511441"/>
              <a:gd name="connsiteX4" fmla="*/ 1130575 w 1130575"/>
              <a:gd name="connsiteY4" fmla="*/ 426199 h 511441"/>
              <a:gd name="connsiteX5" fmla="*/ 1045333 w 1130575"/>
              <a:gd name="connsiteY5" fmla="*/ 511441 h 511441"/>
              <a:gd name="connsiteX6" fmla="*/ 85242 w 1130575"/>
              <a:gd name="connsiteY6" fmla="*/ 511441 h 511441"/>
              <a:gd name="connsiteX7" fmla="*/ 0 w 1130575"/>
              <a:gd name="connsiteY7" fmla="*/ 426199 h 511441"/>
              <a:gd name="connsiteX8" fmla="*/ 0 w 1130575"/>
              <a:gd name="connsiteY8" fmla="*/ 85242 h 51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575" h="511441">
                <a:moveTo>
                  <a:pt x="0" y="85242"/>
                </a:moveTo>
                <a:cubicBezTo>
                  <a:pt x="0" y="38164"/>
                  <a:pt x="38164" y="0"/>
                  <a:pt x="85242" y="0"/>
                </a:cubicBezTo>
                <a:lnTo>
                  <a:pt x="1045333" y="0"/>
                </a:lnTo>
                <a:cubicBezTo>
                  <a:pt x="1092411" y="0"/>
                  <a:pt x="1130575" y="38164"/>
                  <a:pt x="1130575" y="85242"/>
                </a:cubicBezTo>
                <a:lnTo>
                  <a:pt x="1130575" y="426199"/>
                </a:lnTo>
                <a:cubicBezTo>
                  <a:pt x="1130575" y="473277"/>
                  <a:pt x="1092411" y="511441"/>
                  <a:pt x="1045333" y="511441"/>
                </a:cubicBezTo>
                <a:lnTo>
                  <a:pt x="85242" y="511441"/>
                </a:lnTo>
                <a:cubicBezTo>
                  <a:pt x="38164" y="511441"/>
                  <a:pt x="0" y="473277"/>
                  <a:pt x="0" y="426199"/>
                </a:cubicBezTo>
                <a:lnTo>
                  <a:pt x="0" y="85242"/>
                </a:lnTo>
                <a:close/>
              </a:path>
            </a:pathLst>
          </a:custGeom>
          <a:solidFill>
            <a:srgbClr val="BFBF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826" tIns="47826" rIns="47826" bIns="47826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L/D</a:t>
            </a: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D3BD39FC-1A5A-40B7-96FF-6DB27FD50771}"/>
              </a:ext>
            </a:extLst>
          </p:cNvPr>
          <p:cNvSpPr/>
          <p:nvPr/>
        </p:nvSpPr>
        <p:spPr>
          <a:xfrm>
            <a:off x="8376557" y="5930152"/>
            <a:ext cx="888049" cy="720000"/>
          </a:xfrm>
          <a:custGeom>
            <a:avLst/>
            <a:gdLst>
              <a:gd name="connsiteX0" fmla="*/ 0 w 1400855"/>
              <a:gd name="connsiteY0" fmla="*/ 102637 h 615812"/>
              <a:gd name="connsiteX1" fmla="*/ 102637 w 1400855"/>
              <a:gd name="connsiteY1" fmla="*/ 0 h 615812"/>
              <a:gd name="connsiteX2" fmla="*/ 1298218 w 1400855"/>
              <a:gd name="connsiteY2" fmla="*/ 0 h 615812"/>
              <a:gd name="connsiteX3" fmla="*/ 1400855 w 1400855"/>
              <a:gd name="connsiteY3" fmla="*/ 102637 h 615812"/>
              <a:gd name="connsiteX4" fmla="*/ 1400855 w 1400855"/>
              <a:gd name="connsiteY4" fmla="*/ 513175 h 615812"/>
              <a:gd name="connsiteX5" fmla="*/ 1298218 w 1400855"/>
              <a:gd name="connsiteY5" fmla="*/ 615812 h 615812"/>
              <a:gd name="connsiteX6" fmla="*/ 102637 w 1400855"/>
              <a:gd name="connsiteY6" fmla="*/ 615812 h 615812"/>
              <a:gd name="connsiteX7" fmla="*/ 0 w 1400855"/>
              <a:gd name="connsiteY7" fmla="*/ 513175 h 615812"/>
              <a:gd name="connsiteX8" fmla="*/ 0 w 1400855"/>
              <a:gd name="connsiteY8" fmla="*/ 102637 h 6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55" h="615812">
                <a:moveTo>
                  <a:pt x="0" y="102637"/>
                </a:moveTo>
                <a:cubicBezTo>
                  <a:pt x="0" y="45952"/>
                  <a:pt x="45952" y="0"/>
                  <a:pt x="102637" y="0"/>
                </a:cubicBezTo>
                <a:lnTo>
                  <a:pt x="1298218" y="0"/>
                </a:lnTo>
                <a:cubicBezTo>
                  <a:pt x="1354903" y="0"/>
                  <a:pt x="1400855" y="45952"/>
                  <a:pt x="1400855" y="102637"/>
                </a:cubicBezTo>
                <a:lnTo>
                  <a:pt x="1400855" y="513175"/>
                </a:lnTo>
                <a:cubicBezTo>
                  <a:pt x="1400855" y="569860"/>
                  <a:pt x="1354903" y="615812"/>
                  <a:pt x="1298218" y="615812"/>
                </a:cubicBezTo>
                <a:lnTo>
                  <a:pt x="102637" y="615812"/>
                </a:lnTo>
                <a:cubicBezTo>
                  <a:pt x="45952" y="615812"/>
                  <a:pt x="0" y="569860"/>
                  <a:pt x="0" y="513175"/>
                </a:cubicBezTo>
                <a:lnTo>
                  <a:pt x="0" y="1026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921" tIns="52921" rIns="52921" bIns="52921" numCol="1" spcCol="1270" anchor="t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Bridle Lengths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Bridle flown frontal volume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A348F94F-7168-4968-B585-19EFEDB42FFF}"/>
              </a:ext>
            </a:extLst>
          </p:cNvPr>
          <p:cNvSpPr/>
          <p:nvPr/>
        </p:nvSpPr>
        <p:spPr>
          <a:xfrm>
            <a:off x="5464520" y="961647"/>
            <a:ext cx="540000" cy="540000"/>
          </a:xfrm>
          <a:custGeom>
            <a:avLst/>
            <a:gdLst>
              <a:gd name="connsiteX0" fmla="*/ 0 w 519304"/>
              <a:gd name="connsiteY0" fmla="*/ 86552 h 519304"/>
              <a:gd name="connsiteX1" fmla="*/ 86552 w 519304"/>
              <a:gd name="connsiteY1" fmla="*/ 0 h 519304"/>
              <a:gd name="connsiteX2" fmla="*/ 432752 w 519304"/>
              <a:gd name="connsiteY2" fmla="*/ 0 h 519304"/>
              <a:gd name="connsiteX3" fmla="*/ 519304 w 519304"/>
              <a:gd name="connsiteY3" fmla="*/ 86552 h 519304"/>
              <a:gd name="connsiteX4" fmla="*/ 519304 w 519304"/>
              <a:gd name="connsiteY4" fmla="*/ 432752 h 519304"/>
              <a:gd name="connsiteX5" fmla="*/ 432752 w 519304"/>
              <a:gd name="connsiteY5" fmla="*/ 519304 h 519304"/>
              <a:gd name="connsiteX6" fmla="*/ 86552 w 519304"/>
              <a:gd name="connsiteY6" fmla="*/ 519304 h 519304"/>
              <a:gd name="connsiteX7" fmla="*/ 0 w 519304"/>
              <a:gd name="connsiteY7" fmla="*/ 432752 h 519304"/>
              <a:gd name="connsiteX8" fmla="*/ 0 w 519304"/>
              <a:gd name="connsiteY8" fmla="*/ 86552 h 5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9304" h="519304">
                <a:moveTo>
                  <a:pt x="0" y="86552"/>
                </a:moveTo>
                <a:cubicBezTo>
                  <a:pt x="0" y="38751"/>
                  <a:pt x="38751" y="0"/>
                  <a:pt x="86552" y="0"/>
                </a:cubicBezTo>
                <a:lnTo>
                  <a:pt x="432752" y="0"/>
                </a:lnTo>
                <a:cubicBezTo>
                  <a:pt x="480553" y="0"/>
                  <a:pt x="519304" y="38751"/>
                  <a:pt x="519304" y="86552"/>
                </a:cubicBezTo>
                <a:lnTo>
                  <a:pt x="519304" y="432752"/>
                </a:lnTo>
                <a:cubicBezTo>
                  <a:pt x="519304" y="480553"/>
                  <a:pt x="480553" y="519304"/>
                  <a:pt x="432752" y="519304"/>
                </a:cubicBezTo>
                <a:lnTo>
                  <a:pt x="86552" y="519304"/>
                </a:lnTo>
                <a:cubicBezTo>
                  <a:pt x="38751" y="519304"/>
                  <a:pt x="0" y="480553"/>
                  <a:pt x="0" y="432752"/>
                </a:cubicBezTo>
                <a:lnTo>
                  <a:pt x="0" y="86552"/>
                </a:lnTo>
                <a:close/>
              </a:path>
            </a:pathLst>
          </a:custGeom>
          <a:solidFill>
            <a:srgbClr val="92E0F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0" tIns="43130" rIns="43130" bIns="43130" numCol="1" spcCol="1270" anchor="t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Catapult Rocket Other</a:t>
            </a:r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E632293-D26B-4FB9-9D7D-C79AAB5EB009}"/>
              </a:ext>
            </a:extLst>
          </p:cNvPr>
          <p:cNvSpPr/>
          <p:nvPr/>
        </p:nvSpPr>
        <p:spPr>
          <a:xfrm>
            <a:off x="8378241" y="3176087"/>
            <a:ext cx="2988000" cy="382033"/>
          </a:xfrm>
          <a:custGeom>
            <a:avLst/>
            <a:gdLst>
              <a:gd name="connsiteX0" fmla="*/ 0 w 1632908"/>
              <a:gd name="connsiteY0" fmla="*/ 132755 h 796517"/>
              <a:gd name="connsiteX1" fmla="*/ 132755 w 1632908"/>
              <a:gd name="connsiteY1" fmla="*/ 0 h 796517"/>
              <a:gd name="connsiteX2" fmla="*/ 1500153 w 1632908"/>
              <a:gd name="connsiteY2" fmla="*/ 0 h 796517"/>
              <a:gd name="connsiteX3" fmla="*/ 1632908 w 1632908"/>
              <a:gd name="connsiteY3" fmla="*/ 132755 h 796517"/>
              <a:gd name="connsiteX4" fmla="*/ 1632908 w 1632908"/>
              <a:gd name="connsiteY4" fmla="*/ 663762 h 796517"/>
              <a:gd name="connsiteX5" fmla="*/ 1500153 w 1632908"/>
              <a:gd name="connsiteY5" fmla="*/ 796517 h 796517"/>
              <a:gd name="connsiteX6" fmla="*/ 132755 w 1632908"/>
              <a:gd name="connsiteY6" fmla="*/ 796517 h 796517"/>
              <a:gd name="connsiteX7" fmla="*/ 0 w 1632908"/>
              <a:gd name="connsiteY7" fmla="*/ 663762 h 796517"/>
              <a:gd name="connsiteX8" fmla="*/ 0 w 1632908"/>
              <a:gd name="connsiteY8" fmla="*/ 132755 h 79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908" h="796517">
                <a:moveTo>
                  <a:pt x="0" y="132755"/>
                </a:moveTo>
                <a:cubicBezTo>
                  <a:pt x="0" y="59436"/>
                  <a:pt x="59436" y="0"/>
                  <a:pt x="132755" y="0"/>
                </a:cubicBezTo>
                <a:lnTo>
                  <a:pt x="1500153" y="0"/>
                </a:lnTo>
                <a:cubicBezTo>
                  <a:pt x="1573472" y="0"/>
                  <a:pt x="1632908" y="59436"/>
                  <a:pt x="1632908" y="132755"/>
                </a:cubicBezTo>
                <a:lnTo>
                  <a:pt x="1632908" y="663762"/>
                </a:lnTo>
                <a:cubicBezTo>
                  <a:pt x="1632908" y="737081"/>
                  <a:pt x="1573472" y="796517"/>
                  <a:pt x="1500153" y="796517"/>
                </a:cubicBezTo>
                <a:lnTo>
                  <a:pt x="132755" y="796517"/>
                </a:lnTo>
                <a:cubicBezTo>
                  <a:pt x="59436" y="796517"/>
                  <a:pt x="0" y="737081"/>
                  <a:pt x="0" y="663762"/>
                </a:cubicBezTo>
                <a:lnTo>
                  <a:pt x="0" y="132755"/>
                </a:lnTo>
                <a:close/>
              </a:path>
            </a:pathLst>
          </a:custGeom>
          <a:solidFill>
            <a:srgbClr val="B3C6E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63" tIns="56663" rIns="56663" bIns="56663" numCol="1" spcCol="1270" anchor="t" anchorCtr="0">
            <a:noAutofit/>
          </a:bodyPr>
          <a:lstStyle/>
          <a:p>
            <a:pPr marL="0" marR="0" lvl="0" indent="0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Position      Altitude    Elevation range   Azimuth range</a:t>
            </a:r>
          </a:p>
          <a:p>
            <a:pPr marL="57150" lvl="2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    Max Tether length      </a:t>
            </a:r>
            <a:r>
              <a:rPr lang="en-GB" sz="700" dirty="0">
                <a:solidFill>
                  <a:prstClr val="black"/>
                </a:solidFill>
                <a:latin typeface="Calibri" panose="020F0502020204030204"/>
              </a:rPr>
              <a:t>Recover to Base method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2" algn="l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1667EAA-A069-4FD9-8B23-B00ECA2F5B7A}"/>
              </a:ext>
            </a:extLst>
          </p:cNvPr>
          <p:cNvCxnSpPr>
            <a:cxnSpLocks/>
            <a:stCxn id="28" idx="4"/>
            <a:endCxn id="123" idx="0"/>
          </p:cNvCxnSpPr>
          <p:nvPr/>
        </p:nvCxnSpPr>
        <p:spPr>
          <a:xfrm flipV="1">
            <a:off x="7256650" y="3239760"/>
            <a:ext cx="1121591" cy="4620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21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C297-E216-4D93-A587-096AA6CA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Known System Performance Data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203B44-F701-4DB8-883F-86BADB00D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151560"/>
              </p:ext>
            </p:extLst>
          </p:nvPr>
        </p:nvGraphicFramePr>
        <p:xfrm>
          <a:off x="838200" y="4001293"/>
          <a:ext cx="5257800" cy="2175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76B0349-DA22-4EAA-8586-A701BFDAE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543361"/>
              </p:ext>
            </p:extLst>
          </p:nvPr>
        </p:nvGraphicFramePr>
        <p:xfrm>
          <a:off x="6938682" y="3763683"/>
          <a:ext cx="3454400" cy="230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5639B66-0CAB-4547-9F0F-8B210C3F51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092031"/>
              </p:ext>
            </p:extLst>
          </p:nvPr>
        </p:nvGraphicFramePr>
        <p:xfrm>
          <a:off x="6938682" y="1575719"/>
          <a:ext cx="3454400" cy="230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6" name="Chart 15">
                <a:extLst>
                  <a:ext uri="{FF2B5EF4-FFF2-40B4-BE49-F238E27FC236}">
                    <a16:creationId xmlns:a16="http://schemas.microsoft.com/office/drawing/2014/main" id="{6622E8B0-FA79-48FA-B82B-4963EE70D4B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05985872"/>
                  </p:ext>
                </p:extLst>
              </p:nvPr>
            </p:nvGraphicFramePr>
            <p:xfrm>
              <a:off x="838200" y="1399413"/>
              <a:ext cx="4129741" cy="275316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16" name="Chart 15">
                <a:extLst>
                  <a:ext uri="{FF2B5EF4-FFF2-40B4-BE49-F238E27FC236}">
                    <a16:creationId xmlns:a16="http://schemas.microsoft.com/office/drawing/2014/main" id="{6622E8B0-FA79-48FA-B82B-4963EE70D4B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8200" y="1399413"/>
                <a:ext cx="4129741" cy="27531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611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807</Words>
  <Application>Microsoft Office PowerPoint</Application>
  <PresentationFormat>Widescreen</PresentationFormat>
  <Paragraphs>341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AWES Standardised CONOPS categorization  </vt:lpstr>
      <vt:lpstr>PowerPoint Presentation</vt:lpstr>
      <vt:lpstr>PowerPoint Presentation</vt:lpstr>
      <vt:lpstr>PowerPoint Presentation</vt:lpstr>
      <vt:lpstr>PowerPoint Presentation</vt:lpstr>
      <vt:lpstr>Known System Performance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 Read</dc:creator>
  <cp:lastModifiedBy>Roderick Read</cp:lastModifiedBy>
  <cp:revision>1</cp:revision>
  <cp:lastPrinted>2022-03-31T09:15:57Z</cp:lastPrinted>
  <dcterms:created xsi:type="dcterms:W3CDTF">2021-11-25T14:00:11Z</dcterms:created>
  <dcterms:modified xsi:type="dcterms:W3CDTF">2022-03-31T09:25:16Z</dcterms:modified>
</cp:coreProperties>
</file>